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1B60-9700-4915-97AD-D90D6B572FF5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DC74-CF09-4E65-B391-6E71E357F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1B60-9700-4915-97AD-D90D6B572FF5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DC74-CF09-4E65-B391-6E71E357F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1B60-9700-4915-97AD-D90D6B572FF5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DC74-CF09-4E65-B391-6E71E357F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1B60-9700-4915-97AD-D90D6B572FF5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DC74-CF09-4E65-B391-6E71E357F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1B60-9700-4915-97AD-D90D6B572FF5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DC74-CF09-4E65-B391-6E71E357F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1B60-9700-4915-97AD-D90D6B572FF5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DC74-CF09-4E65-B391-6E71E357F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1B60-9700-4915-97AD-D90D6B572FF5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DC74-CF09-4E65-B391-6E71E357F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1B60-9700-4915-97AD-D90D6B572FF5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DC74-CF09-4E65-B391-6E71E357F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1B60-9700-4915-97AD-D90D6B572FF5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DC74-CF09-4E65-B391-6E71E357F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1B60-9700-4915-97AD-D90D6B572FF5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DC74-CF09-4E65-B391-6E71E357F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1B60-9700-4915-97AD-D90D6B572FF5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DC74-CF09-4E65-B391-6E71E357F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1B60-9700-4915-97AD-D90D6B572FF5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ADC74-CF09-4E65-B391-6E71E357F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8358246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ru-RU" dirty="0" smtClean="0"/>
              <a:t>Домашнее  задание: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1857364"/>
            <a:ext cx="67151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1. Прочитать параграф № 6.</a:t>
            </a:r>
          </a:p>
          <a:p>
            <a:r>
              <a:rPr lang="ru-RU" sz="2800" i="1" dirty="0" smtClean="0"/>
              <a:t>2.Выучить понятие «потребность», знать иерархию потребностей А. </a:t>
            </a:r>
            <a:r>
              <a:rPr lang="ru-RU" sz="2800" i="1" dirty="0" err="1" smtClean="0"/>
              <a:t>Маслоу</a:t>
            </a:r>
            <a:r>
              <a:rPr lang="ru-RU" sz="2800" i="1" dirty="0" smtClean="0"/>
              <a:t>.</a:t>
            </a:r>
          </a:p>
          <a:p>
            <a:r>
              <a:rPr lang="ru-RU" sz="2800" i="1" dirty="0" smtClean="0"/>
              <a:t>3. На «5»:  решить в рабочей  тетради  практикум.</a:t>
            </a:r>
            <a:endParaRPr lang="ru-RU" sz="28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00174"/>
            <a:ext cx="7072362" cy="47149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35716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Тема   урока: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57256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828680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42968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828680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821537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835824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37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Домашнее 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2014-10-13T14:43:23Z</dcterms:created>
  <dcterms:modified xsi:type="dcterms:W3CDTF">2014-10-11T08:08:48Z</dcterms:modified>
</cp:coreProperties>
</file>