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666" y="-25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4337289C-169D-4959-90DF-00F5ADF7CB85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8E3B8AE-F226-4E91-AC94-6E39E7FB8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Тема:</a:t>
            </a:r>
          </a:p>
          <a:p>
            <a:pPr algn="ctr"/>
            <a:r>
              <a:rPr lang="ru-RU" dirty="0" smtClean="0"/>
              <a:t>«</a:t>
            </a:r>
            <a:r>
              <a:rPr lang="ru-RU" dirty="0" smtClean="0"/>
              <a:t>Судьба </a:t>
            </a:r>
            <a:r>
              <a:rPr lang="ru-RU" dirty="0" smtClean="0"/>
              <a:t>участника </a:t>
            </a:r>
            <a:r>
              <a:rPr lang="ru-RU" dirty="0" smtClean="0"/>
              <a:t>войны»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«Терещенко </a:t>
            </a:r>
            <a:r>
              <a:rPr lang="ru-RU" dirty="0" smtClean="0"/>
              <a:t>Тимофей </a:t>
            </a:r>
            <a:r>
              <a:rPr lang="ru-RU" dirty="0" smtClean="0"/>
              <a:t>Кузьмич.</a:t>
            </a:r>
            <a:br>
              <a:rPr lang="ru-RU" dirty="0" smtClean="0"/>
            </a:br>
            <a:r>
              <a:rPr lang="ru-RU" dirty="0" smtClean="0"/>
              <a:t>Жизнь и судьба </a:t>
            </a:r>
            <a:r>
              <a:rPr lang="ru-RU" smtClean="0"/>
              <a:t>участника войны».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68040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Папа завещал маме учить нас</a:t>
            </a:r>
            <a:r>
              <a:rPr lang="en-US" sz="1800" dirty="0" smtClean="0"/>
              <a:t>,</a:t>
            </a:r>
            <a:r>
              <a:rPr lang="ru-RU" sz="1800" dirty="0" smtClean="0"/>
              <a:t> мама выполнила его завет</a:t>
            </a:r>
            <a:r>
              <a:rPr lang="en-US" sz="1800" dirty="0" smtClean="0"/>
              <a:t>,</a:t>
            </a:r>
            <a:r>
              <a:rPr lang="ru-RU" sz="1800" dirty="0" smtClean="0"/>
              <a:t> все его дети</a:t>
            </a:r>
            <a:r>
              <a:rPr lang="en-US" sz="1800" dirty="0" smtClean="0"/>
              <a:t>,</a:t>
            </a:r>
            <a:r>
              <a:rPr lang="ru-RU" sz="1800" dirty="0" smtClean="0"/>
              <a:t> кроме инвалида Марии</a:t>
            </a:r>
            <a:r>
              <a:rPr lang="en-US" sz="1800" dirty="0" smtClean="0"/>
              <a:t>, </a:t>
            </a:r>
            <a:r>
              <a:rPr lang="ru-RU" sz="1800" dirty="0" smtClean="0"/>
              <a:t>получили образование</a:t>
            </a:r>
            <a:r>
              <a:rPr lang="en-US" sz="1800" dirty="0" smtClean="0"/>
              <a:t>,</a:t>
            </a:r>
            <a:r>
              <a:rPr lang="ru-RU" sz="1800" dirty="0" smtClean="0"/>
              <a:t> а брат Борис и повоевал</a:t>
            </a:r>
            <a:r>
              <a:rPr lang="en-US" sz="1800" dirty="0" smtClean="0"/>
              <a:t>,</a:t>
            </a:r>
            <a:r>
              <a:rPr lang="ru-RU" sz="1800" dirty="0" smtClean="0"/>
              <a:t> и выучился</a:t>
            </a:r>
            <a:r>
              <a:rPr lang="en-US" sz="1800" dirty="0" smtClean="0"/>
              <a:t>.</a:t>
            </a:r>
            <a:r>
              <a:rPr lang="ru-RU" sz="1800" dirty="0" smtClean="0"/>
              <a:t> В то время образование было платным</a:t>
            </a:r>
            <a:r>
              <a:rPr lang="en-US" sz="1800" dirty="0" smtClean="0"/>
              <a:t>,</a:t>
            </a:r>
            <a:r>
              <a:rPr lang="ru-RU" sz="1800" dirty="0" smtClean="0"/>
              <a:t> но мы как дети погибших на фронте были освобождены</a:t>
            </a:r>
            <a:r>
              <a:rPr lang="en-US" sz="1800" dirty="0" smtClean="0"/>
              <a:t>.</a:t>
            </a:r>
            <a:r>
              <a:rPr lang="ru-RU" sz="1800" dirty="0" smtClean="0"/>
              <a:t>Вот так папа</a:t>
            </a:r>
            <a:r>
              <a:rPr lang="en-US" sz="1800" dirty="0" smtClean="0"/>
              <a:t>,</a:t>
            </a:r>
            <a:r>
              <a:rPr lang="ru-RU" sz="1800" dirty="0" smtClean="0"/>
              <a:t> будучи погибшим</a:t>
            </a:r>
            <a:r>
              <a:rPr lang="en-US" sz="1800" dirty="0" smtClean="0"/>
              <a:t>, </a:t>
            </a:r>
            <a:r>
              <a:rPr lang="ru-RU" sz="1800" dirty="0" smtClean="0"/>
              <a:t>помог нам</a:t>
            </a:r>
            <a:r>
              <a:rPr lang="en-US" sz="1800" dirty="0" smtClean="0"/>
              <a:t>.</a:t>
            </a:r>
            <a:r>
              <a:rPr lang="ru-RU" sz="1800" dirty="0" smtClean="0"/>
              <a:t> Мы им гордимся</a:t>
            </a:r>
            <a:r>
              <a:rPr lang="en-US" sz="1800" dirty="0" smtClean="0"/>
              <a:t>”.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3686401"/>
            <a:ext cx="5904656" cy="2893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08141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Война</a:t>
            </a:r>
            <a:endParaRPr lang="ru-RU" dirty="0"/>
          </a:p>
        </p:txBody>
      </p:sp>
      <p:pic>
        <p:nvPicPr>
          <p:cNvPr id="2050" name="Picture 2" descr="D:\СКАЧАНО хром\тимкуз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32856"/>
            <a:ext cx="2808312" cy="423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0999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С началом Великой Отечественной войны четверо из братьев Терещенко Тимофей Кузьмич</a:t>
            </a:r>
            <a:r>
              <a:rPr lang="en-US" sz="1800" dirty="0" smtClean="0"/>
              <a:t>, </a:t>
            </a:r>
            <a:r>
              <a:rPr lang="ru-RU" sz="1800" dirty="0" smtClean="0"/>
              <a:t>Иван Кузьмич</a:t>
            </a:r>
            <a:r>
              <a:rPr lang="en-US" sz="1800" dirty="0" smtClean="0"/>
              <a:t>, </a:t>
            </a:r>
            <a:r>
              <a:rPr lang="ru-RU" sz="1800" dirty="0" smtClean="0"/>
              <a:t>Семён Кузьмич</a:t>
            </a:r>
            <a:r>
              <a:rPr lang="ru-RU" sz="1800" dirty="0"/>
              <a:t> </a:t>
            </a:r>
            <a:r>
              <a:rPr lang="ru-RU" sz="1800" dirty="0" smtClean="0"/>
              <a:t>и Степан Кузьмич были призваны в армию</a:t>
            </a:r>
            <a:r>
              <a:rPr lang="en-US" sz="1800" dirty="0" smtClean="0"/>
              <a:t>.</a:t>
            </a:r>
            <a:r>
              <a:rPr lang="ru-RU" sz="1800" dirty="0" smtClean="0"/>
              <a:t> </a:t>
            </a:r>
          </a:p>
          <a:p>
            <a:r>
              <a:rPr lang="ru-RU" sz="1800" dirty="0" smtClean="0"/>
              <a:t>В ряды Красной Армии Тимофей Кузьмич был призван 25 августа 1941 года в возрасте 41 года</a:t>
            </a:r>
            <a:r>
              <a:rPr lang="en-US" sz="1800" dirty="0" smtClean="0"/>
              <a:t>.</a:t>
            </a:r>
            <a:r>
              <a:rPr lang="ru-RU" sz="1800" dirty="0" smtClean="0"/>
              <a:t> Он служил командиром отделения 2-й стр. роты 543 стрелкового полка 120 стрелковой дивизии</a:t>
            </a:r>
            <a:r>
              <a:rPr lang="en-US" sz="1800" dirty="0" smtClean="0"/>
              <a:t>, </a:t>
            </a:r>
            <a:r>
              <a:rPr lang="ru-RU" sz="1800" dirty="0" smtClean="0"/>
              <a:t>в звании старшего сержанта</a:t>
            </a:r>
            <a:r>
              <a:rPr lang="en-US" sz="1800" dirty="0" smtClean="0"/>
              <a:t>.</a:t>
            </a:r>
            <a:r>
              <a:rPr lang="ru-RU" sz="1800" dirty="0" smtClean="0"/>
              <a:t> Участвовал в обороне и освобождении Ленинграда</a:t>
            </a:r>
            <a:r>
              <a:rPr lang="en-US" sz="1800" dirty="0" smtClean="0"/>
              <a:t>.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0417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В его письмах с фронта</a:t>
            </a:r>
            <a:r>
              <a:rPr lang="en-US" sz="1800" dirty="0" smtClean="0"/>
              <a:t>,</a:t>
            </a:r>
            <a:r>
              <a:rPr lang="ru-RU" sz="1800" dirty="0" smtClean="0"/>
              <a:t> адресованных  родным и близким</a:t>
            </a:r>
            <a:r>
              <a:rPr lang="en-US" sz="1800" dirty="0" smtClean="0"/>
              <a:t>,</a:t>
            </a:r>
            <a:r>
              <a:rPr lang="ru-RU" sz="1800" dirty="0" smtClean="0"/>
              <a:t> чувствовалась забота о семье</a:t>
            </a:r>
            <a:r>
              <a:rPr lang="en-US" sz="1800" dirty="0" smtClean="0"/>
              <a:t>, </a:t>
            </a:r>
            <a:r>
              <a:rPr lang="ru-RU" sz="1800" dirty="0" smtClean="0"/>
              <a:t>его поддержка</a:t>
            </a:r>
            <a:r>
              <a:rPr lang="en-US" sz="1800" dirty="0" smtClean="0"/>
              <a:t>.</a:t>
            </a:r>
            <a:endParaRPr lang="ru-RU" sz="1800" dirty="0" smtClean="0"/>
          </a:p>
          <a:p>
            <a:endParaRPr lang="ru-RU" sz="1800" dirty="0"/>
          </a:p>
          <a:p>
            <a:r>
              <a:rPr lang="ru-RU" sz="1800" dirty="0" smtClean="0"/>
              <a:t>В письмах Тимофей Кузьмич практически не пишет о войне</a:t>
            </a:r>
            <a:r>
              <a:rPr lang="en-US" sz="1800" dirty="0" smtClean="0"/>
              <a:t>.</a:t>
            </a:r>
          </a:p>
          <a:p>
            <a:pPr marL="45720" indent="0">
              <a:buNone/>
            </a:pPr>
            <a:r>
              <a:rPr lang="ru-RU" sz="1800" dirty="0" smtClean="0"/>
              <a:t>Но есть письмо его сослуживца Ибрагимова Сулеймана </a:t>
            </a:r>
            <a:r>
              <a:rPr lang="ru-RU" sz="1800" dirty="0" err="1" smtClean="0"/>
              <a:t>Файзурагменовича</a:t>
            </a:r>
            <a:r>
              <a:rPr lang="en-US" sz="1800" dirty="0" smtClean="0"/>
              <a:t>,</a:t>
            </a:r>
            <a:r>
              <a:rPr lang="ru-RU" sz="1800" dirty="0" smtClean="0"/>
              <a:t> которое он прислал 28 июня 1978 года в с. </a:t>
            </a:r>
            <a:r>
              <a:rPr lang="ru-RU" sz="1800" dirty="0" err="1" smtClean="0"/>
              <a:t>Гуселетово</a:t>
            </a:r>
            <a:r>
              <a:rPr lang="ru-RU" sz="1800" dirty="0" smtClean="0"/>
              <a:t>  Алтайского края</a:t>
            </a:r>
            <a:r>
              <a:rPr lang="en-US" sz="1800" dirty="0" smtClean="0"/>
              <a:t>,</a:t>
            </a:r>
            <a:r>
              <a:rPr lang="ru-RU" sz="1800" dirty="0" smtClean="0"/>
              <a:t> где проживала Терещенко Анна </a:t>
            </a:r>
            <a:r>
              <a:rPr lang="ru-RU" sz="1800" dirty="0" err="1" smtClean="0"/>
              <a:t>Назаровна</a:t>
            </a:r>
            <a:r>
              <a:rPr lang="ru-RU" sz="1800" dirty="0" smtClean="0"/>
              <a:t> – жена покойного Терещенко Т.К</a:t>
            </a:r>
            <a:r>
              <a:rPr lang="en-US" sz="1800" dirty="0" smtClean="0"/>
              <a:t>.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7477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“</a:t>
            </a:r>
            <a:r>
              <a:rPr lang="ru-RU" sz="1800" dirty="0" smtClean="0"/>
              <a:t>Здравствуйте</a:t>
            </a:r>
            <a:r>
              <a:rPr lang="en-US" sz="1800" dirty="0" smtClean="0"/>
              <a:t>,</a:t>
            </a:r>
            <a:r>
              <a:rPr lang="ru-RU" sz="1800" dirty="0" smtClean="0"/>
              <a:t> Анна </a:t>
            </a:r>
            <a:r>
              <a:rPr lang="ru-RU" sz="1800" dirty="0" err="1" smtClean="0"/>
              <a:t>Назаровна</a:t>
            </a:r>
            <a:r>
              <a:rPr lang="en-US" sz="1800" dirty="0" smtClean="0"/>
              <a:t>, </a:t>
            </a:r>
            <a:r>
              <a:rPr lang="ru-RU" sz="1800" dirty="0" smtClean="0"/>
              <a:t>Раиса Тимофеевна</a:t>
            </a:r>
            <a:r>
              <a:rPr lang="en-US" sz="1800" dirty="0" smtClean="0"/>
              <a:t>,</a:t>
            </a:r>
            <a:r>
              <a:rPr lang="ru-RU" sz="1800" dirty="0"/>
              <a:t> </a:t>
            </a:r>
            <a:r>
              <a:rPr lang="ru-RU" sz="1800" dirty="0" smtClean="0"/>
              <a:t>Валентина Тимофеевна! Тимофей Кузьмич был нашим командиром</a:t>
            </a:r>
            <a:r>
              <a:rPr lang="en-US" sz="1800" dirty="0" smtClean="0"/>
              <a:t>.</a:t>
            </a:r>
            <a:r>
              <a:rPr lang="ru-RU" sz="1800" dirty="0" smtClean="0"/>
              <a:t> Служили мы на Ленинградском фронте</a:t>
            </a:r>
            <a:r>
              <a:rPr lang="en-US" sz="1800" dirty="0" smtClean="0"/>
              <a:t>,</a:t>
            </a:r>
            <a:r>
              <a:rPr lang="ru-RU" sz="1800" dirty="0"/>
              <a:t> </a:t>
            </a:r>
            <a:r>
              <a:rPr lang="ru-RU" sz="1800" dirty="0" smtClean="0"/>
              <a:t>город был в блокаде</a:t>
            </a:r>
            <a:r>
              <a:rPr lang="en-US" sz="1800" dirty="0" smtClean="0"/>
              <a:t>.</a:t>
            </a:r>
            <a:r>
              <a:rPr lang="ru-RU" sz="1800" dirty="0" smtClean="0"/>
              <a:t> Летом 1943 года стояли в обороне под городом Мга</a:t>
            </a:r>
            <a:r>
              <a:rPr lang="en-US" sz="1800" dirty="0" smtClean="0"/>
              <a:t>,</a:t>
            </a:r>
            <a:r>
              <a:rPr lang="ru-RU" sz="1800" dirty="0" smtClean="0"/>
              <a:t> в октябре вышли на отдых</a:t>
            </a:r>
            <a:r>
              <a:rPr lang="en-US" sz="1800" dirty="0" smtClean="0"/>
              <a:t>, </a:t>
            </a:r>
            <a:r>
              <a:rPr lang="ru-RU" sz="1800" dirty="0" smtClean="0"/>
              <a:t>от Ленинграда 29 км. Для жилья на диком месте построили землянки</a:t>
            </a:r>
            <a:r>
              <a:rPr lang="en-US" sz="1800" dirty="0" smtClean="0"/>
              <a:t>,</a:t>
            </a:r>
            <a:r>
              <a:rPr lang="ru-RU" sz="1800" dirty="0" smtClean="0"/>
              <a:t> готовились к предстоящим боям. Часто уходили в походы на боевые занятия. В дождь и снег занимались по 12 часов. Тогда нам дали пополнение воинов из Казахстана</a:t>
            </a:r>
            <a:r>
              <a:rPr lang="en-US" sz="1800" dirty="0" smtClean="0"/>
              <a:t>,</a:t>
            </a:r>
            <a:r>
              <a:rPr lang="ru-RU" sz="1800" dirty="0" smtClean="0"/>
              <a:t> Таджикистана</a:t>
            </a:r>
            <a:r>
              <a:rPr lang="en-US" sz="1800" dirty="0" smtClean="0"/>
              <a:t>, </a:t>
            </a:r>
            <a:r>
              <a:rPr lang="ru-RU" sz="1800" dirty="0" smtClean="0"/>
              <a:t>Киргизии</a:t>
            </a:r>
            <a:r>
              <a:rPr lang="en-US" sz="1800" dirty="0" smtClean="0"/>
              <a:t>.</a:t>
            </a:r>
            <a:r>
              <a:rPr lang="ru-RU" sz="1800" dirty="0" smtClean="0"/>
              <a:t> По-русски они плохо разговаривали</a:t>
            </a:r>
            <a:r>
              <a:rPr lang="en-US" sz="1800" dirty="0" smtClean="0"/>
              <a:t>,</a:t>
            </a:r>
            <a:r>
              <a:rPr lang="ru-RU" sz="1800" dirty="0" smtClean="0"/>
              <a:t> с ними занимался </a:t>
            </a:r>
            <a:r>
              <a:rPr lang="ru-RU" sz="1800" dirty="0"/>
              <a:t>Тимофей </a:t>
            </a:r>
            <a:r>
              <a:rPr lang="ru-RU" sz="1800" dirty="0" smtClean="0"/>
              <a:t>Кузьмич. Он всегда был в наем окружении</a:t>
            </a:r>
            <a:r>
              <a:rPr lang="en-US" sz="1800" dirty="0" smtClean="0"/>
              <a:t>,</a:t>
            </a:r>
            <a:r>
              <a:rPr lang="ru-RU" sz="1800" dirty="0" smtClean="0"/>
              <a:t> проводил с нами политзанятия</a:t>
            </a:r>
            <a:r>
              <a:rPr lang="en-US" sz="1800" dirty="0" smtClean="0"/>
              <a:t>,</a:t>
            </a:r>
            <a:r>
              <a:rPr lang="ru-RU" sz="1800" dirty="0" smtClean="0"/>
              <a:t> рассказывал о событиях на фронте</a:t>
            </a:r>
            <a:r>
              <a:rPr lang="en-US" sz="1800" dirty="0" smtClean="0"/>
              <a:t>.</a:t>
            </a:r>
            <a:r>
              <a:rPr lang="ru-RU" sz="1800" dirty="0" smtClean="0"/>
              <a:t> 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письма</a:t>
            </a:r>
            <a:r>
              <a:rPr lang="en-US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64369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Жили все вместе</a:t>
            </a:r>
            <a:r>
              <a:rPr lang="en-US" sz="1800" dirty="0" smtClean="0"/>
              <a:t>,</a:t>
            </a:r>
            <a:r>
              <a:rPr lang="ru-RU" sz="1800" dirty="0" smtClean="0"/>
              <a:t> в одной землянке. Ветки были постелью</a:t>
            </a:r>
            <a:r>
              <a:rPr lang="en-US" sz="1800" dirty="0" smtClean="0"/>
              <a:t>,</a:t>
            </a:r>
            <a:r>
              <a:rPr lang="ru-RU" sz="1800" dirty="0" smtClean="0"/>
              <a:t> шинель одеялом</a:t>
            </a:r>
            <a:r>
              <a:rPr lang="en-US" sz="1800" dirty="0" smtClean="0"/>
              <a:t>, </a:t>
            </a:r>
            <a:r>
              <a:rPr lang="ru-RU" sz="1800" dirty="0" smtClean="0"/>
              <a:t>подушкой и матрасом</a:t>
            </a:r>
            <a:r>
              <a:rPr lang="en-US" sz="1800" dirty="0" smtClean="0"/>
              <a:t>. </a:t>
            </a:r>
            <a:r>
              <a:rPr lang="ru-RU" sz="1800" dirty="0" smtClean="0"/>
              <a:t>Тимофей Кузьмич носил усы</a:t>
            </a:r>
            <a:r>
              <a:rPr lang="en-US" sz="1800" dirty="0" smtClean="0"/>
              <a:t>,</a:t>
            </a:r>
            <a:r>
              <a:rPr lang="ru-RU" sz="1800" dirty="0"/>
              <a:t> </a:t>
            </a:r>
            <a:r>
              <a:rPr lang="ru-RU" sz="1800" dirty="0" smtClean="0"/>
              <a:t>всегда был выбрит</a:t>
            </a:r>
            <a:r>
              <a:rPr lang="en-US" sz="1800" dirty="0" smtClean="0"/>
              <a:t>,</a:t>
            </a:r>
            <a:r>
              <a:rPr lang="ru-RU" sz="1800" dirty="0" smtClean="0"/>
              <a:t> аккуратно подтянут и от нас этого требовал. В свободное время писали письма</a:t>
            </a:r>
            <a:r>
              <a:rPr lang="en-US" sz="1800" dirty="0" smtClean="0"/>
              <a:t>,</a:t>
            </a:r>
            <a:r>
              <a:rPr lang="ru-RU" sz="1800" dirty="0" smtClean="0"/>
              <a:t> чинили одежду</a:t>
            </a:r>
            <a:r>
              <a:rPr lang="en-US" sz="1800" dirty="0" smtClean="0"/>
              <a:t>,</a:t>
            </a:r>
            <a:r>
              <a:rPr lang="ru-RU" sz="1800" dirty="0" smtClean="0"/>
              <a:t> пришивали пуговицы</a:t>
            </a:r>
            <a:r>
              <a:rPr lang="en-US" sz="1800" dirty="0" smtClean="0"/>
              <a:t>.</a:t>
            </a:r>
            <a:r>
              <a:rPr lang="ru-RU" sz="1800" dirty="0" smtClean="0"/>
              <a:t> За 4 месяца мы все привыкли к нашему командиру</a:t>
            </a:r>
            <a:r>
              <a:rPr lang="en-US" sz="1800" dirty="0" smtClean="0"/>
              <a:t>,</a:t>
            </a:r>
            <a:r>
              <a:rPr lang="ru-RU" sz="1800" dirty="0" smtClean="0"/>
              <a:t> уважали его</a:t>
            </a:r>
            <a:r>
              <a:rPr lang="en-US" sz="1800" dirty="0" smtClean="0"/>
              <a:t>. </a:t>
            </a:r>
            <a:r>
              <a:rPr lang="ru-RU" sz="1800" dirty="0" smtClean="0"/>
              <a:t>6 января 1944 года мы вышли на фронт</a:t>
            </a:r>
            <a:r>
              <a:rPr lang="en-US" sz="1800" dirty="0" smtClean="0"/>
              <a:t>.</a:t>
            </a:r>
            <a:r>
              <a:rPr lang="ru-RU" sz="1800" dirty="0" smtClean="0"/>
              <a:t> Днем шли</a:t>
            </a:r>
            <a:r>
              <a:rPr lang="en-US" sz="1800" dirty="0" smtClean="0"/>
              <a:t>,</a:t>
            </a:r>
            <a:r>
              <a:rPr lang="ru-RU" sz="1800" dirty="0" smtClean="0"/>
              <a:t> на</a:t>
            </a:r>
            <a:r>
              <a:rPr lang="en-US" sz="1800" dirty="0" smtClean="0"/>
              <a:t> </a:t>
            </a:r>
            <a:r>
              <a:rPr lang="ru-RU" sz="1800" dirty="0" smtClean="0"/>
              <a:t>ночь останавливались ночевать в землянках</a:t>
            </a:r>
            <a:r>
              <a:rPr lang="en-US" sz="1800" dirty="0" smtClean="0"/>
              <a:t>,</a:t>
            </a:r>
            <a:r>
              <a:rPr lang="ru-RU" sz="1800" dirty="0" smtClean="0"/>
              <a:t> оставленных воинами</a:t>
            </a:r>
            <a:r>
              <a:rPr lang="en-US" sz="1800" dirty="0" smtClean="0"/>
              <a:t>,</a:t>
            </a:r>
            <a:r>
              <a:rPr lang="ru-RU" sz="1800" dirty="0" smtClean="0"/>
              <a:t> ушедшими до нас на передовую</a:t>
            </a:r>
            <a:r>
              <a:rPr lang="en-US" sz="1800" dirty="0" smtClean="0"/>
              <a:t>.</a:t>
            </a:r>
            <a:r>
              <a:rPr lang="ru-RU" sz="1800" dirty="0" smtClean="0"/>
              <a:t> Во время коротких привалов собирались в круг</a:t>
            </a:r>
            <a:r>
              <a:rPr lang="en-US" sz="1800" dirty="0" smtClean="0"/>
              <a:t>, </a:t>
            </a:r>
            <a:r>
              <a:rPr lang="ru-RU" sz="1800" dirty="0" smtClean="0"/>
              <a:t>пели громко песни</a:t>
            </a:r>
            <a:r>
              <a:rPr lang="en-US" sz="1800" dirty="0" smtClean="0"/>
              <a:t>. </a:t>
            </a:r>
            <a:r>
              <a:rPr lang="ru-RU" sz="1800" dirty="0" smtClean="0"/>
              <a:t>Тимофей Кузьмич был запевалой украинских песен. Любимая песня его была</a:t>
            </a:r>
            <a:r>
              <a:rPr lang="en-US" sz="1800" dirty="0" smtClean="0"/>
              <a:t> – “</a:t>
            </a:r>
            <a:r>
              <a:rPr lang="ru-RU" sz="1800" dirty="0" err="1" smtClean="0"/>
              <a:t>Закувала</a:t>
            </a:r>
            <a:r>
              <a:rPr lang="ru-RU" sz="1800" dirty="0" smtClean="0"/>
              <a:t> </a:t>
            </a:r>
            <a:r>
              <a:rPr lang="ru-RU" sz="1800" dirty="0" err="1" smtClean="0"/>
              <a:t>зозуленька</a:t>
            </a:r>
            <a:r>
              <a:rPr lang="en-US" sz="1800" dirty="0" smtClean="0"/>
              <a:t>”</a:t>
            </a:r>
            <a:r>
              <a:rPr lang="ru-RU" sz="1800" dirty="0" smtClean="0"/>
              <a:t>. 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2152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800" dirty="0" smtClean="0"/>
              <a:t>19 января прошли через город Ленинград</a:t>
            </a:r>
            <a:r>
              <a:rPr lang="en-US" sz="1800" dirty="0" smtClean="0"/>
              <a:t>,</a:t>
            </a:r>
            <a:r>
              <a:rPr lang="ru-RU" sz="1800" dirty="0" smtClean="0"/>
              <a:t>улицы были заполнены стоящими трамваями</a:t>
            </a:r>
            <a:r>
              <a:rPr lang="en-US" sz="1800" dirty="0" smtClean="0"/>
              <a:t>,</a:t>
            </a:r>
            <a:r>
              <a:rPr lang="ru-RU" sz="1800" dirty="0" smtClean="0"/>
              <a:t>занесенными снегом. Прошли г. Колпино</a:t>
            </a:r>
            <a:r>
              <a:rPr lang="en-US" sz="1800" dirty="0" smtClean="0"/>
              <a:t>,</a:t>
            </a:r>
            <a:r>
              <a:rPr lang="ru-RU" sz="1800" dirty="0" smtClean="0"/>
              <a:t> г. Пушкин</a:t>
            </a:r>
            <a:r>
              <a:rPr lang="en-US" sz="1800" dirty="0" smtClean="0"/>
              <a:t>.</a:t>
            </a:r>
            <a:r>
              <a:rPr lang="ru-RU" sz="1800" dirty="0" smtClean="0"/>
              <a:t> Вышли к передовой. Перед нами была маленькая деревня </a:t>
            </a:r>
            <a:r>
              <a:rPr lang="ru-RU" sz="1800" dirty="0" err="1" smtClean="0"/>
              <a:t>Куприяновка</a:t>
            </a:r>
            <a:r>
              <a:rPr lang="ru-RU" sz="1800" dirty="0" smtClean="0"/>
              <a:t>. Нам было приказано освободить деревню</a:t>
            </a:r>
            <a:r>
              <a:rPr lang="en-US" sz="1800" dirty="0" smtClean="0"/>
              <a:t>,</a:t>
            </a:r>
            <a:r>
              <a:rPr lang="ru-RU" sz="1800" dirty="0" smtClean="0"/>
              <a:t> затем идти на </a:t>
            </a:r>
            <a:r>
              <a:rPr lang="ru-RU" sz="1800" dirty="0" err="1" smtClean="0"/>
              <a:t>Гатчино</a:t>
            </a:r>
            <a:r>
              <a:rPr lang="ru-RU" sz="1800" dirty="0" smtClean="0"/>
              <a:t>. Во время артиллерийского и минометного налета фашистов погиб наш командир взвода</a:t>
            </a:r>
            <a:r>
              <a:rPr lang="en-US" sz="1800" dirty="0" smtClean="0"/>
              <a:t>,</a:t>
            </a:r>
            <a:r>
              <a:rPr lang="ru-RU" sz="1800" dirty="0" smtClean="0"/>
              <a:t> старший лейтенант Саранский</a:t>
            </a:r>
            <a:r>
              <a:rPr lang="en-US" sz="1800" dirty="0" smtClean="0"/>
              <a:t>. </a:t>
            </a:r>
          </a:p>
          <a:p>
            <a:r>
              <a:rPr lang="ru-RU" sz="1800" dirty="0" smtClean="0"/>
              <a:t>Командовать взводом стал старший сержант </a:t>
            </a:r>
            <a:r>
              <a:rPr lang="ru-RU" sz="1800" dirty="0"/>
              <a:t>Тимофей </a:t>
            </a:r>
            <a:r>
              <a:rPr lang="ru-RU" sz="1800" dirty="0" smtClean="0"/>
              <a:t>Кузьмич. Он первым вывел взвод в атаку</a:t>
            </a:r>
            <a:r>
              <a:rPr lang="en-US" sz="1800" dirty="0" smtClean="0"/>
              <a:t>,</a:t>
            </a:r>
            <a:r>
              <a:rPr lang="ru-RU" sz="1800" dirty="0" smtClean="0"/>
              <a:t> добрались мы до огородов</a:t>
            </a:r>
            <a:r>
              <a:rPr lang="en-US" sz="1800" dirty="0" smtClean="0"/>
              <a:t>,</a:t>
            </a:r>
            <a:r>
              <a:rPr lang="ru-RU" sz="1800" dirty="0" smtClean="0"/>
              <a:t> в домах засели с пулеметами фашисты. Бой продолжался до ночи. Один из домов загорелся</a:t>
            </a:r>
            <a:r>
              <a:rPr lang="en-US" sz="1800" dirty="0" smtClean="0"/>
              <a:t>, </a:t>
            </a:r>
            <a:r>
              <a:rPr lang="ru-RU" sz="1800" dirty="0" smtClean="0"/>
              <a:t>фашисты стали выбегать из горящих домов. Наши бойцы открыли по ним огонь. Было видно</a:t>
            </a:r>
            <a:r>
              <a:rPr lang="en-US" sz="1800" dirty="0" smtClean="0"/>
              <a:t>,</a:t>
            </a:r>
            <a:r>
              <a:rPr lang="ru-RU" sz="1800" dirty="0" smtClean="0"/>
              <a:t> как они падали. Тимофей Кузьмич со взводом был впереди. Тяжело ранен</a:t>
            </a:r>
            <a:r>
              <a:rPr lang="en-US" sz="1800" dirty="0" smtClean="0"/>
              <a:t>, </a:t>
            </a:r>
            <a:r>
              <a:rPr lang="ru-RU" sz="1800" dirty="0" smtClean="0"/>
              <a:t>санитары его вынесли с боя</a:t>
            </a:r>
            <a:r>
              <a:rPr lang="en-US" sz="1800" dirty="0" smtClean="0"/>
              <a:t>,</a:t>
            </a:r>
            <a:r>
              <a:rPr lang="ru-RU" sz="1800" dirty="0" smtClean="0"/>
              <a:t> он весь был в ранах. От ран умер. 22 января 1944 года ночью похоронили его вдали от Родины в братской могиле в д.</a:t>
            </a:r>
            <a:r>
              <a:rPr lang="en-US" sz="1800" dirty="0" smtClean="0"/>
              <a:t> </a:t>
            </a:r>
            <a:r>
              <a:rPr lang="ru-RU" sz="1800" dirty="0" err="1" smtClean="0"/>
              <a:t>Куприяновка</a:t>
            </a:r>
            <a:r>
              <a:rPr lang="en-US" sz="1800" dirty="0" smtClean="0"/>
              <a:t>… ”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9792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За проявленные мужество и отвагу </a:t>
            </a:r>
            <a:r>
              <a:rPr lang="ru-RU" sz="1800" dirty="0"/>
              <a:t>Тимофей Кузьмич </a:t>
            </a:r>
            <a:r>
              <a:rPr lang="ru-RU" sz="1800" dirty="0" smtClean="0"/>
              <a:t>в том бою за д. </a:t>
            </a:r>
            <a:r>
              <a:rPr lang="ru-RU" sz="1800" dirty="0" err="1" smtClean="0"/>
              <a:t>Куприяновка</a:t>
            </a:r>
            <a:r>
              <a:rPr lang="ru-RU" sz="1800" dirty="0" smtClean="0"/>
              <a:t> получил орден</a:t>
            </a:r>
            <a:r>
              <a:rPr lang="en-US" sz="1800" dirty="0" smtClean="0"/>
              <a:t>,</a:t>
            </a:r>
            <a:r>
              <a:rPr lang="ru-RU" sz="1800" dirty="0" smtClean="0"/>
              <a:t> но данные расходятся</a:t>
            </a:r>
            <a:r>
              <a:rPr lang="en-US" sz="1800" dirty="0" smtClean="0"/>
              <a:t>: </a:t>
            </a:r>
            <a:r>
              <a:rPr lang="ru-RU" sz="1800" dirty="0" smtClean="0"/>
              <a:t>в наградном листе написано</a:t>
            </a:r>
            <a:r>
              <a:rPr lang="en-US" sz="1800" dirty="0" smtClean="0"/>
              <a:t>, </a:t>
            </a:r>
            <a:r>
              <a:rPr lang="ru-RU" sz="1800" dirty="0" smtClean="0"/>
              <a:t>что был награжден орденом</a:t>
            </a:r>
            <a:r>
              <a:rPr lang="en-US" sz="1800" dirty="0" smtClean="0"/>
              <a:t> “</a:t>
            </a:r>
            <a:r>
              <a:rPr lang="ru-RU" sz="1800" dirty="0" smtClean="0"/>
              <a:t>Отечественная война </a:t>
            </a:r>
            <a:r>
              <a:rPr lang="en-US" sz="1800" dirty="0" err="1" smtClean="0"/>
              <a:t>ll</a:t>
            </a:r>
            <a:r>
              <a:rPr lang="ru-RU" sz="1800" dirty="0" smtClean="0"/>
              <a:t> степени</a:t>
            </a:r>
            <a:r>
              <a:rPr lang="en-US" sz="1800" dirty="0" smtClean="0"/>
              <a:t>”, </a:t>
            </a:r>
            <a:r>
              <a:rPr lang="ru-RU" sz="1800" dirty="0" smtClean="0"/>
              <a:t>а в приказе указано</a:t>
            </a:r>
            <a:r>
              <a:rPr lang="en-US" sz="1800" dirty="0" smtClean="0"/>
              <a:t>,</a:t>
            </a:r>
            <a:r>
              <a:rPr lang="ru-RU" sz="1800" dirty="0" smtClean="0"/>
              <a:t>что </a:t>
            </a:r>
            <a:r>
              <a:rPr lang="ru-RU" sz="1800" dirty="0"/>
              <a:t>Тимофей </a:t>
            </a:r>
            <a:r>
              <a:rPr lang="ru-RU" sz="1800" dirty="0" smtClean="0"/>
              <a:t>Кузьмич был награжден орденом </a:t>
            </a:r>
            <a:r>
              <a:rPr lang="en-US" sz="1800" dirty="0" smtClean="0"/>
              <a:t>“</a:t>
            </a:r>
            <a:r>
              <a:rPr lang="ru-RU" sz="1800" dirty="0" smtClean="0"/>
              <a:t>Красная звезда</a:t>
            </a:r>
            <a:r>
              <a:rPr lang="en-US" sz="1800" dirty="0" smtClean="0"/>
              <a:t>”.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Также у Бориса Тимофеевича сохранилась орденская книжка</a:t>
            </a:r>
            <a:r>
              <a:rPr lang="en-US" sz="1800" dirty="0" smtClean="0"/>
              <a:t>, </a:t>
            </a:r>
            <a:r>
              <a:rPr lang="ru-RU" sz="1800" dirty="0" smtClean="0"/>
              <a:t>в которой написано</a:t>
            </a:r>
            <a:r>
              <a:rPr lang="en-US" sz="1800" dirty="0" smtClean="0"/>
              <a:t>,</a:t>
            </a:r>
            <a:r>
              <a:rPr lang="ru-RU" sz="1800" dirty="0" smtClean="0"/>
              <a:t>что Тимофей Кузьмич был награжден орденом </a:t>
            </a:r>
            <a:r>
              <a:rPr lang="en-US" sz="1800" dirty="0" smtClean="0"/>
              <a:t>“</a:t>
            </a:r>
            <a:r>
              <a:rPr lang="ru-RU" sz="1800" dirty="0" smtClean="0"/>
              <a:t>Красная звезда</a:t>
            </a:r>
            <a:r>
              <a:rPr lang="en-US" sz="1800" dirty="0" smtClean="0"/>
              <a:t>”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0344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24213"/>
            <a:ext cx="7020272" cy="5705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47545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2132856"/>
            <a:ext cx="3285761" cy="455091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482008" y="2780558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Терещенко Тимофей Кузьмич</a:t>
            </a:r>
          </a:p>
          <a:p>
            <a:r>
              <a:rPr lang="ru-RU" dirty="0" smtClean="0"/>
              <a:t> </a:t>
            </a:r>
            <a:r>
              <a:rPr lang="ru-RU" dirty="0"/>
              <a:t>родился в 1900 году в с. Романово, Романовский район, Алтайского края.</a:t>
            </a:r>
          </a:p>
        </p:txBody>
      </p:sp>
    </p:spTree>
    <p:extLst>
      <p:ext uri="{BB962C8B-B14F-4D97-AF65-F5344CB8AC3E}">
        <p14:creationId xmlns:p14="http://schemas.microsoft.com/office/powerpoint/2010/main" xmlns="" val="4250251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Жизнь до войны</a:t>
            </a:r>
          </a:p>
        </p:txBody>
      </p:sp>
    </p:spTree>
    <p:extLst>
      <p:ext uri="{BB962C8B-B14F-4D97-AF65-F5344CB8AC3E}">
        <p14:creationId xmlns:p14="http://schemas.microsoft.com/office/powerpoint/2010/main" xmlns="" val="3758058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Тимофей Кузьмич получил начальное образование в селе – окончил церковно-приходскую школу и считался в Романово грамотным человеком. Он был одним из первых организаторов коммуны им. Шевченко</a:t>
            </a:r>
            <a:r>
              <a:rPr lang="en-US" sz="1800" dirty="0" smtClean="0"/>
              <a:t>,</a:t>
            </a:r>
            <a:r>
              <a:rPr lang="ru-RU" sz="1800" dirty="0" smtClean="0"/>
              <a:t> проводил работу среди односельчан по вовлечению их в коммуну</a:t>
            </a:r>
            <a:r>
              <a:rPr lang="en-US" sz="1800" dirty="0" smtClean="0"/>
              <a:t>,</a:t>
            </a:r>
            <a:r>
              <a:rPr lang="ru-RU" sz="1800" dirty="0" smtClean="0"/>
              <a:t> а затем в колхоз.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43786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“</a:t>
            </a:r>
            <a:r>
              <a:rPr lang="ru-RU" sz="1800" dirty="0" smtClean="0"/>
              <a:t>Он обладал ораторскими способностями</a:t>
            </a:r>
            <a:r>
              <a:rPr lang="en-US" sz="1800" dirty="0" smtClean="0"/>
              <a:t>,</a:t>
            </a:r>
            <a:r>
              <a:rPr lang="ru-RU" sz="1800" dirty="0" smtClean="0"/>
              <a:t>к нему шёл народ со своими сомнениями по различному поводу и верил ему</a:t>
            </a:r>
            <a:r>
              <a:rPr lang="en-US" sz="1800" dirty="0" smtClean="0"/>
              <a:t>.</a:t>
            </a:r>
            <a:r>
              <a:rPr lang="ru-RU" sz="1800" dirty="0" smtClean="0"/>
              <a:t> Авторитетом в селе он пользовался большим</a:t>
            </a:r>
            <a:r>
              <a:rPr lang="en-US" sz="1800" dirty="0" smtClean="0"/>
              <a:t>.</a:t>
            </a:r>
            <a:r>
              <a:rPr lang="ru-RU" sz="1800" dirty="0" smtClean="0"/>
              <a:t> Природные дарования</a:t>
            </a:r>
            <a:r>
              <a:rPr lang="en-US" sz="1800" dirty="0" smtClean="0"/>
              <a:t>,</a:t>
            </a:r>
            <a:r>
              <a:rPr lang="ru-RU" sz="1800" dirty="0" smtClean="0"/>
              <a:t> способность выделяли его в селе</a:t>
            </a:r>
            <a:r>
              <a:rPr lang="en-US" sz="1800" dirty="0" smtClean="0"/>
              <a:t>.</a:t>
            </a:r>
            <a:r>
              <a:rPr lang="ru-RU" sz="1800" dirty="0" smtClean="0"/>
              <a:t> Он был хорошим музыкантом</a:t>
            </a:r>
            <a:r>
              <a:rPr lang="en-US" sz="1800" dirty="0" smtClean="0"/>
              <a:t>,</a:t>
            </a:r>
            <a:r>
              <a:rPr lang="ru-RU" sz="1800" dirty="0" smtClean="0"/>
              <a:t> любил украинские народные песни</a:t>
            </a:r>
            <a:r>
              <a:rPr lang="en-US" sz="1800" dirty="0" smtClean="0"/>
              <a:t>,</a:t>
            </a:r>
            <a:r>
              <a:rPr lang="ru-RU" sz="1800" dirty="0" smtClean="0"/>
              <a:t> сам пел</a:t>
            </a:r>
            <a:r>
              <a:rPr lang="en-US" sz="1800" dirty="0" smtClean="0"/>
              <a:t>,</a:t>
            </a:r>
            <a:r>
              <a:rPr lang="ru-RU" sz="1800" dirty="0" smtClean="0"/>
              <a:t> плясал</a:t>
            </a:r>
            <a:r>
              <a:rPr lang="en-US" sz="1800" dirty="0" smtClean="0"/>
              <a:t>, </a:t>
            </a:r>
            <a:r>
              <a:rPr lang="ru-RU" sz="1800" dirty="0" smtClean="0"/>
              <a:t>играл на сцене</a:t>
            </a:r>
            <a:r>
              <a:rPr lang="en-US" sz="1800" dirty="0" smtClean="0"/>
              <a:t>,</a:t>
            </a:r>
            <a:r>
              <a:rPr lang="ru-RU" sz="1800" dirty="0" smtClean="0"/>
              <a:t> обладал тонким юмором</a:t>
            </a:r>
            <a:r>
              <a:rPr lang="en-US" sz="1800" dirty="0" smtClean="0"/>
              <a:t>.</a:t>
            </a:r>
            <a:r>
              <a:rPr lang="ru-RU" sz="1800" dirty="0" smtClean="0"/>
              <a:t> Если что-то требовалось в домашнем хозяйстве</a:t>
            </a:r>
            <a:r>
              <a:rPr lang="en-US" sz="1800" dirty="0" smtClean="0"/>
              <a:t>,</a:t>
            </a:r>
            <a:r>
              <a:rPr lang="ru-RU" sz="1800" dirty="0" smtClean="0"/>
              <a:t> то он становился</a:t>
            </a:r>
            <a:r>
              <a:rPr lang="en-US" sz="1800" dirty="0" smtClean="0"/>
              <a:t> </a:t>
            </a:r>
            <a:r>
              <a:rPr lang="ru-RU" sz="1800" dirty="0" smtClean="0"/>
              <a:t>замечательным плотником</a:t>
            </a:r>
            <a:r>
              <a:rPr lang="en-US" sz="1800" dirty="0" smtClean="0"/>
              <a:t>, </a:t>
            </a:r>
            <a:r>
              <a:rPr lang="ru-RU" sz="1800" dirty="0" smtClean="0"/>
              <a:t>столяром</a:t>
            </a:r>
            <a:r>
              <a:rPr lang="en-US" sz="1800" dirty="0" smtClean="0"/>
              <a:t>,</a:t>
            </a:r>
            <a:r>
              <a:rPr lang="ru-RU" sz="1800" dirty="0" smtClean="0"/>
              <a:t> слесарем</a:t>
            </a:r>
            <a:r>
              <a:rPr lang="en-US" sz="1800" dirty="0" smtClean="0"/>
              <a:t>, </a:t>
            </a:r>
            <a:r>
              <a:rPr lang="ru-RU" sz="1800" dirty="0" smtClean="0"/>
              <a:t>сапожником</a:t>
            </a:r>
            <a:r>
              <a:rPr lang="en-US" sz="1800" dirty="0" smtClean="0"/>
              <a:t>,</a:t>
            </a:r>
            <a:r>
              <a:rPr lang="ru-RU" sz="1800" dirty="0" smtClean="0"/>
              <a:t> портным</a:t>
            </a:r>
            <a:r>
              <a:rPr lang="en-US" sz="1800" dirty="0" smtClean="0"/>
              <a:t>.</a:t>
            </a:r>
            <a:r>
              <a:rPr lang="ru-RU" sz="1800" dirty="0" smtClean="0"/>
              <a:t> С увлечением занимался фотографией</a:t>
            </a:r>
            <a:r>
              <a:rPr lang="en-US" sz="1800" dirty="0" smtClean="0"/>
              <a:t>,</a:t>
            </a:r>
            <a:r>
              <a:rPr lang="ru-RU" sz="1800" dirty="0" smtClean="0"/>
              <a:t> умел организовать компанию и приготовить для неё необходимые закуски</a:t>
            </a:r>
            <a:r>
              <a:rPr lang="en-US" sz="1800" dirty="0" smtClean="0"/>
              <a:t>.</a:t>
            </a:r>
            <a:r>
              <a:rPr lang="ru-RU" sz="1800" dirty="0" smtClean="0"/>
              <a:t>Будучи интеллигентным </a:t>
            </a:r>
            <a:r>
              <a:rPr lang="en-US" sz="1800" dirty="0" smtClean="0"/>
              <a:t>,</a:t>
            </a:r>
            <a:r>
              <a:rPr lang="ru-RU" sz="1800" dirty="0" smtClean="0"/>
              <a:t>не </a:t>
            </a:r>
            <a:r>
              <a:rPr lang="en-US" sz="1800" dirty="0" smtClean="0"/>
              <a:t>“</a:t>
            </a:r>
            <a:r>
              <a:rPr lang="ru-RU" sz="1800" dirty="0" smtClean="0"/>
              <a:t>заносился</a:t>
            </a:r>
            <a:r>
              <a:rPr lang="en-US" sz="1800" dirty="0" smtClean="0"/>
              <a:t>”,</a:t>
            </a:r>
            <a:r>
              <a:rPr lang="ru-RU" sz="1800" dirty="0" smtClean="0"/>
              <a:t> а был ровен со всеми и находил общий язык с каждым в отдельности.</a:t>
            </a:r>
            <a:r>
              <a:rPr lang="en-US" sz="1800" dirty="0" smtClean="0"/>
              <a:t>”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воспоминаний сына</a:t>
            </a:r>
            <a:r>
              <a:rPr lang="en-US" dirty="0" smtClean="0"/>
              <a:t>,</a:t>
            </a:r>
            <a:r>
              <a:rPr lang="ru-RU" dirty="0" smtClean="0"/>
              <a:t>Терещенко Бориса Тимофеевич</a:t>
            </a:r>
            <a:r>
              <a:rPr lang="en-US" dirty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38512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Тимофей Кузьмич работал сельским библиотекарем</a:t>
            </a:r>
            <a:r>
              <a:rPr lang="en-US" sz="1800" dirty="0" smtClean="0"/>
              <a:t>,</a:t>
            </a:r>
            <a:r>
              <a:rPr lang="ru-RU" sz="1800" dirty="0" smtClean="0"/>
              <a:t> заведовал народным домом</a:t>
            </a:r>
            <a:r>
              <a:rPr lang="en-US" sz="1800" dirty="0" smtClean="0"/>
              <a:t>,</a:t>
            </a:r>
            <a:r>
              <a:rPr lang="ru-RU" sz="1800" dirty="0" smtClean="0"/>
              <a:t> позднее стал сельским учителем и принимал активное участие в ликвидации безграмотности населения</a:t>
            </a:r>
            <a:r>
              <a:rPr lang="en-US" sz="1800" dirty="0" smtClean="0"/>
              <a:t>.</a:t>
            </a:r>
            <a:r>
              <a:rPr lang="ru-RU" sz="1800" dirty="0" smtClean="0"/>
              <a:t> Проработал учителем до начала Великой Отечественной войны</a:t>
            </a:r>
            <a:r>
              <a:rPr lang="en-US" sz="1800" dirty="0" smtClean="0"/>
              <a:t>,</a:t>
            </a:r>
            <a:r>
              <a:rPr lang="ru-RU" sz="1800" dirty="0" smtClean="0"/>
              <a:t> окончив заочно Каменский педагогический техникум</a:t>
            </a:r>
            <a:r>
              <a:rPr lang="en-US" sz="1800" dirty="0" smtClean="0"/>
              <a:t>.</a:t>
            </a:r>
            <a:r>
              <a:rPr lang="ru-RU" sz="1800" dirty="0" smtClean="0"/>
              <a:t>В 1935 году его переводят на учительскую работу в село Завьялово</a:t>
            </a:r>
            <a:r>
              <a:rPr lang="en-US" sz="1800" dirty="0" smtClean="0"/>
              <a:t>,</a:t>
            </a:r>
            <a:r>
              <a:rPr lang="ru-RU" sz="1800" dirty="0" smtClean="0"/>
              <a:t> через три года </a:t>
            </a:r>
            <a:r>
              <a:rPr lang="en-US" sz="1800" dirty="0" smtClean="0"/>
              <a:t>–</a:t>
            </a:r>
            <a:r>
              <a:rPr lang="ru-RU" sz="1800" dirty="0" smtClean="0"/>
              <a:t> директором </a:t>
            </a:r>
            <a:r>
              <a:rPr lang="ru-RU" sz="1800" dirty="0" err="1" smtClean="0"/>
              <a:t>Закладинской</a:t>
            </a:r>
            <a:r>
              <a:rPr lang="ru-RU" sz="1800" dirty="0" smtClean="0"/>
              <a:t> школы</a:t>
            </a:r>
            <a:r>
              <a:rPr lang="en-US" sz="1800" dirty="0" smtClean="0"/>
              <a:t>.</a:t>
            </a:r>
            <a:r>
              <a:rPr lang="ru-RU" sz="1800" dirty="0" smtClean="0"/>
              <a:t> По некоторым данным в 1937 году семья Терещенко вновь возвращается в родное село</a:t>
            </a:r>
            <a:r>
              <a:rPr lang="en-US" sz="1800" dirty="0" smtClean="0"/>
              <a:t>,</a:t>
            </a:r>
            <a:r>
              <a:rPr lang="ru-RU" sz="1800" dirty="0" smtClean="0"/>
              <a:t> и Тимофея Кузьмича назначают директором Романовской школы</a:t>
            </a:r>
            <a:r>
              <a:rPr lang="en-US" sz="1800" dirty="0" smtClean="0"/>
              <a:t>.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320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На тот момент его семья состояла из шести человек</a:t>
            </a:r>
            <a:r>
              <a:rPr lang="en-US" sz="1800" dirty="0" smtClean="0"/>
              <a:t>:</a:t>
            </a:r>
            <a:r>
              <a:rPr lang="ru-RU" sz="1800" dirty="0" smtClean="0"/>
              <a:t> Тимофей Кузьмич</a:t>
            </a:r>
            <a:r>
              <a:rPr lang="en-US" sz="1800" dirty="0" smtClean="0"/>
              <a:t>,</a:t>
            </a:r>
            <a:r>
              <a:rPr lang="ru-RU" sz="1800" dirty="0" smtClean="0"/>
              <a:t> жена Анна </a:t>
            </a:r>
            <a:r>
              <a:rPr lang="ru-RU" sz="1800" dirty="0" err="1" smtClean="0"/>
              <a:t>Назаровна</a:t>
            </a:r>
            <a:r>
              <a:rPr lang="en-US" sz="1800" dirty="0" smtClean="0"/>
              <a:t>,</a:t>
            </a:r>
            <a:r>
              <a:rPr lang="ru-RU" sz="1800" dirty="0" smtClean="0"/>
              <a:t>сын Борис</a:t>
            </a:r>
            <a:r>
              <a:rPr lang="en-US" sz="1800" dirty="0" smtClean="0"/>
              <a:t>,</a:t>
            </a:r>
            <a:r>
              <a:rPr lang="ru-RU" sz="1800" dirty="0" smtClean="0"/>
              <a:t> дочери Мария</a:t>
            </a:r>
            <a:r>
              <a:rPr lang="en-US" sz="1800" dirty="0" smtClean="0"/>
              <a:t>,</a:t>
            </a:r>
            <a:r>
              <a:rPr lang="ru-RU" sz="1800" dirty="0" smtClean="0"/>
              <a:t> Раиса</a:t>
            </a:r>
            <a:r>
              <a:rPr lang="en-US" sz="1800" dirty="0" smtClean="0"/>
              <a:t>,</a:t>
            </a:r>
            <a:r>
              <a:rPr lang="ru-RU" sz="1800" dirty="0" smtClean="0"/>
              <a:t> Валя</a:t>
            </a:r>
            <a:r>
              <a:rPr lang="en-US" sz="1800" dirty="0" smtClean="0"/>
              <a:t>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Широту души Тимофея Кузьмича показывает эпизод из жизни</a:t>
            </a:r>
            <a:r>
              <a:rPr lang="en-US" sz="1800" dirty="0" smtClean="0"/>
              <a:t>,</a:t>
            </a:r>
            <a:r>
              <a:rPr lang="ru-RU" sz="1800" dirty="0" smtClean="0"/>
              <a:t> когда они приобрели велосипед</a:t>
            </a:r>
            <a:r>
              <a:rPr lang="en-US" sz="1800" dirty="0" smtClean="0"/>
              <a:t>.</a:t>
            </a:r>
            <a:r>
              <a:rPr lang="ru-RU" sz="1800" dirty="0" smtClean="0"/>
              <a:t>Борис вспоминает</a:t>
            </a:r>
            <a:r>
              <a:rPr lang="en-US" sz="1800" dirty="0" smtClean="0"/>
              <a:t>:</a:t>
            </a:r>
            <a:r>
              <a:rPr lang="ru-RU" sz="1800" dirty="0" smtClean="0"/>
              <a:t> </a:t>
            </a:r>
            <a:r>
              <a:rPr lang="en-US" sz="1800" dirty="0" smtClean="0"/>
              <a:t>“</a:t>
            </a:r>
            <a:r>
              <a:rPr lang="ru-RU" sz="1800" dirty="0" smtClean="0"/>
              <a:t>Так впервые на нашей улице</a:t>
            </a:r>
            <a:r>
              <a:rPr lang="en-US" sz="1800" dirty="0" smtClean="0"/>
              <a:t>,</a:t>
            </a:r>
            <a:r>
              <a:rPr lang="ru-RU" sz="1800" dirty="0" smtClean="0"/>
              <a:t> в нашей семье появился велосипед</a:t>
            </a:r>
            <a:r>
              <a:rPr lang="en-US" sz="1800" dirty="0" smtClean="0"/>
              <a:t>.</a:t>
            </a:r>
            <a:r>
              <a:rPr lang="ru-RU" sz="1800" dirty="0" smtClean="0"/>
              <a:t> Что и говорить</a:t>
            </a:r>
            <a:r>
              <a:rPr lang="en-US" sz="1800" dirty="0" smtClean="0"/>
              <a:t>,</a:t>
            </a:r>
            <a:r>
              <a:rPr lang="ru-RU" sz="1800" dirty="0" smtClean="0"/>
              <a:t> радовались все</a:t>
            </a:r>
            <a:r>
              <a:rPr lang="en-US" sz="1800" dirty="0" smtClean="0"/>
              <a:t>.</a:t>
            </a:r>
            <a:r>
              <a:rPr lang="ru-RU" sz="1800" dirty="0" smtClean="0"/>
              <a:t> И здесь наш отец остался отцом и великим гражданином</a:t>
            </a:r>
            <a:r>
              <a:rPr lang="en-US" sz="1800" dirty="0" smtClean="0"/>
              <a:t>.</a:t>
            </a:r>
            <a:r>
              <a:rPr lang="ru-RU" sz="1800" dirty="0" smtClean="0"/>
              <a:t> Он не закрыл велосипед на замок</a:t>
            </a:r>
            <a:r>
              <a:rPr lang="en-US" sz="1800" dirty="0" smtClean="0"/>
              <a:t>.</a:t>
            </a:r>
            <a:r>
              <a:rPr lang="ru-RU" sz="1800" dirty="0" smtClean="0"/>
              <a:t> Прежде всего</a:t>
            </a:r>
            <a:r>
              <a:rPr lang="en-US" sz="1800" dirty="0" smtClean="0"/>
              <a:t>,</a:t>
            </a:r>
            <a:r>
              <a:rPr lang="ru-RU" sz="1800" dirty="0" smtClean="0"/>
              <a:t> сам овладел премудростью езды на велосипеде</a:t>
            </a:r>
            <a:r>
              <a:rPr lang="en-US" sz="1800" dirty="0" smtClean="0"/>
              <a:t>,</a:t>
            </a:r>
            <a:r>
              <a:rPr lang="ru-RU" sz="1800" dirty="0" smtClean="0"/>
              <a:t>затем обучил меня</a:t>
            </a:r>
            <a:r>
              <a:rPr lang="en-US" sz="1800" dirty="0" smtClean="0"/>
              <a:t>,</a:t>
            </a:r>
            <a:r>
              <a:rPr lang="ru-RU" sz="1800" dirty="0" smtClean="0"/>
              <a:t> Марию</a:t>
            </a:r>
            <a:r>
              <a:rPr lang="en-US" sz="1800" dirty="0" smtClean="0"/>
              <a:t>,</a:t>
            </a:r>
            <a:r>
              <a:rPr lang="ru-RU" sz="1800" dirty="0" smtClean="0"/>
              <a:t> мать</a:t>
            </a:r>
            <a:r>
              <a:rPr lang="en-US" sz="1800" dirty="0" smtClean="0"/>
              <a:t>,</a:t>
            </a:r>
            <a:r>
              <a:rPr lang="ru-RU" sz="1800" dirty="0" smtClean="0"/>
              <a:t>своих братьев и переключился на соседей</a:t>
            </a:r>
            <a:r>
              <a:rPr lang="en-US" sz="1800" dirty="0" smtClean="0"/>
              <a:t>.</a:t>
            </a:r>
            <a:r>
              <a:rPr lang="ru-RU" sz="1800" dirty="0" smtClean="0"/>
              <a:t>Разрешалось мне обучать езде и моих одноклассников – соседей</a:t>
            </a:r>
            <a:r>
              <a:rPr lang="en-US" sz="1800" dirty="0" smtClean="0"/>
              <a:t>.</a:t>
            </a:r>
            <a:r>
              <a:rPr lang="ru-RU" sz="1800" dirty="0" smtClean="0"/>
              <a:t>Таким образом</a:t>
            </a:r>
            <a:r>
              <a:rPr lang="en-US" sz="1800" dirty="0" smtClean="0"/>
              <a:t>,</a:t>
            </a:r>
            <a:r>
              <a:rPr lang="ru-RU" sz="1800" dirty="0" smtClean="0"/>
              <a:t> к концу 1939 года многие из жителей нашей небольшой улицы владели велосипедной ездой</a:t>
            </a:r>
            <a:r>
              <a:rPr lang="en-US" sz="1800" dirty="0" smtClean="0"/>
              <a:t>”.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2035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“</a:t>
            </a:r>
            <a:r>
              <a:rPr lang="ru-RU" sz="1800" dirty="0" smtClean="0"/>
              <a:t>Когда зимой мы ложились спать</a:t>
            </a:r>
            <a:r>
              <a:rPr lang="en-US" sz="1800" dirty="0" smtClean="0"/>
              <a:t>,</a:t>
            </a:r>
            <a:r>
              <a:rPr lang="ru-RU" sz="1800" dirty="0" smtClean="0"/>
              <a:t> постоянно просили маму</a:t>
            </a:r>
            <a:r>
              <a:rPr lang="en-US" sz="1800" dirty="0" smtClean="0"/>
              <a:t>,</a:t>
            </a:r>
            <a:r>
              <a:rPr lang="ru-RU" sz="1800" dirty="0" smtClean="0"/>
              <a:t> чтобы она рассказала о папке</a:t>
            </a:r>
            <a:r>
              <a:rPr lang="en-US" sz="1800" dirty="0" smtClean="0"/>
              <a:t>,</a:t>
            </a:r>
            <a:r>
              <a:rPr lang="ru-RU" sz="1800" dirty="0" smtClean="0"/>
              <a:t> и она нам с сестрой Раей</a:t>
            </a:r>
            <a:r>
              <a:rPr lang="en-US" sz="1800" dirty="0" smtClean="0"/>
              <a:t>,</a:t>
            </a:r>
            <a:r>
              <a:rPr lang="ru-RU" sz="1800" dirty="0" smtClean="0"/>
              <a:t> как сказку на ночь</a:t>
            </a:r>
            <a:r>
              <a:rPr lang="en-US" sz="1800" dirty="0" smtClean="0"/>
              <a:t>,</a:t>
            </a:r>
            <a:r>
              <a:rPr lang="ru-RU" sz="1800" dirty="0" smtClean="0"/>
              <a:t> рассказывала</a:t>
            </a:r>
            <a:r>
              <a:rPr lang="en-US" sz="1800" dirty="0" smtClean="0"/>
              <a:t>.</a:t>
            </a:r>
            <a:r>
              <a:rPr lang="ru-RU" sz="1800" dirty="0" smtClean="0"/>
              <a:t> Папа был учителем математики</a:t>
            </a:r>
            <a:r>
              <a:rPr lang="en-US" sz="1800" dirty="0" smtClean="0"/>
              <a:t>,</a:t>
            </a:r>
            <a:r>
              <a:rPr lang="ru-RU" sz="1800" dirty="0" smtClean="0"/>
              <a:t> физики</a:t>
            </a:r>
            <a:r>
              <a:rPr lang="en-US" sz="1800" dirty="0" smtClean="0"/>
              <a:t>, </a:t>
            </a:r>
            <a:r>
              <a:rPr lang="ru-RU" sz="1800" dirty="0" smtClean="0"/>
              <a:t>черчения и украинского языка</a:t>
            </a:r>
            <a:r>
              <a:rPr lang="en-US" sz="1800" dirty="0" smtClean="0"/>
              <a:t>.</a:t>
            </a:r>
            <a:r>
              <a:rPr lang="ru-RU" sz="1800" dirty="0" smtClean="0"/>
              <a:t> Папа был добрым и неординарным человеком</a:t>
            </a:r>
            <a:r>
              <a:rPr lang="en-US" sz="1800" dirty="0" smtClean="0"/>
              <a:t>,</a:t>
            </a:r>
            <a:r>
              <a:rPr lang="ru-RU" sz="1800" dirty="0" smtClean="0"/>
              <a:t> например</a:t>
            </a:r>
            <a:r>
              <a:rPr lang="en-US" sz="1800" dirty="0" smtClean="0"/>
              <a:t>, </a:t>
            </a:r>
            <a:r>
              <a:rPr lang="ru-RU" sz="1800" dirty="0" smtClean="0"/>
              <a:t>однажды ночью у нас украли выстиранное бельё</a:t>
            </a:r>
            <a:r>
              <a:rPr lang="en-US" sz="1800" dirty="0" smtClean="0"/>
              <a:t>.</a:t>
            </a:r>
            <a:r>
              <a:rPr lang="ru-RU" sz="1800" dirty="0" smtClean="0"/>
              <a:t> Воров нашли и привели в сельсовет</a:t>
            </a:r>
            <a:r>
              <a:rPr lang="en-US" sz="1800" dirty="0" smtClean="0"/>
              <a:t>, </a:t>
            </a:r>
            <a:r>
              <a:rPr lang="ru-RU" sz="1800" dirty="0" smtClean="0"/>
              <a:t>папа пошёл</a:t>
            </a:r>
            <a:r>
              <a:rPr lang="en-US" sz="1800" dirty="0" smtClean="0"/>
              <a:t>,</a:t>
            </a:r>
            <a:r>
              <a:rPr lang="ru-RU" sz="1800" dirty="0" smtClean="0"/>
              <a:t> забрал их</a:t>
            </a:r>
            <a:r>
              <a:rPr lang="en-US" sz="1800" dirty="0" smtClean="0"/>
              <a:t>,</a:t>
            </a:r>
            <a:r>
              <a:rPr lang="ru-RU" sz="1800" dirty="0" smtClean="0"/>
              <a:t> привёл домой</a:t>
            </a:r>
            <a:r>
              <a:rPr lang="en-US" sz="1800" dirty="0" smtClean="0"/>
              <a:t>,</a:t>
            </a:r>
            <a:r>
              <a:rPr lang="ru-RU" sz="1800" dirty="0" smtClean="0"/>
              <a:t> накормил</a:t>
            </a:r>
            <a:r>
              <a:rPr lang="en-US" sz="1800" dirty="0" smtClean="0"/>
              <a:t>,</a:t>
            </a:r>
            <a:r>
              <a:rPr lang="ru-RU" sz="1800" dirty="0" smtClean="0"/>
              <a:t> дал денег на дорогу( это были приезжие люди)</a:t>
            </a:r>
            <a:r>
              <a:rPr lang="en-US" sz="1800" dirty="0" smtClean="0"/>
              <a:t>.</a:t>
            </a:r>
            <a:r>
              <a:rPr lang="ru-RU" sz="1800" dirty="0" smtClean="0"/>
              <a:t> Его любили и уважали все – от мала до велика</a:t>
            </a:r>
            <a:r>
              <a:rPr lang="en-US" sz="1800" dirty="0" smtClean="0"/>
              <a:t>.</a:t>
            </a:r>
            <a:r>
              <a:rPr lang="ru-RU" sz="1800" dirty="0" smtClean="0"/>
              <a:t> Все наши друзья звали его папкой</a:t>
            </a:r>
            <a:r>
              <a:rPr lang="en-US" sz="1800" dirty="0" smtClean="0"/>
              <a:t>, </a:t>
            </a:r>
            <a:r>
              <a:rPr lang="ru-RU" sz="1800" dirty="0" smtClean="0"/>
              <a:t>как и мы с Раей</a:t>
            </a:r>
            <a:r>
              <a:rPr lang="en-US" sz="1800" dirty="0" smtClean="0"/>
              <a:t>, </a:t>
            </a:r>
            <a:r>
              <a:rPr lang="ru-RU" sz="1800" dirty="0" smtClean="0"/>
              <a:t>он часто приносил нам всем разные гостинцы</a:t>
            </a:r>
            <a:r>
              <a:rPr lang="en-US" sz="1800" dirty="0" smtClean="0"/>
              <a:t>.</a:t>
            </a:r>
            <a:r>
              <a:rPr lang="ru-RU" sz="1800" dirty="0" smtClean="0"/>
              <a:t> У него была хорошая библиотека</a:t>
            </a:r>
            <a:r>
              <a:rPr lang="en-US" sz="1800" dirty="0" smtClean="0"/>
              <a:t>,</a:t>
            </a:r>
            <a:r>
              <a:rPr lang="ru-RU" sz="1800" dirty="0" smtClean="0"/>
              <a:t> много произведений Т</a:t>
            </a:r>
            <a:r>
              <a:rPr lang="en-US" sz="1800" dirty="0" smtClean="0"/>
              <a:t>.</a:t>
            </a:r>
            <a:r>
              <a:rPr lang="ru-RU" sz="1800" dirty="0" smtClean="0"/>
              <a:t>Шевченко</a:t>
            </a:r>
            <a:r>
              <a:rPr lang="en-US" sz="1800" dirty="0" smtClean="0"/>
              <a:t>,</a:t>
            </a:r>
            <a:r>
              <a:rPr lang="ru-RU" sz="1800" dirty="0" smtClean="0"/>
              <a:t>детская сери я </a:t>
            </a:r>
            <a:r>
              <a:rPr lang="en-US" sz="1800" dirty="0" smtClean="0"/>
              <a:t>“</a:t>
            </a:r>
            <a:r>
              <a:rPr lang="ru-RU" sz="1800" dirty="0" smtClean="0"/>
              <a:t>Книга за книгой</a:t>
            </a:r>
            <a:r>
              <a:rPr lang="en-US" sz="1800" dirty="0" smtClean="0"/>
              <a:t>”.</a:t>
            </a:r>
            <a:r>
              <a:rPr lang="ru-RU" sz="1800" dirty="0" smtClean="0"/>
              <a:t> 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Воспоминания </a:t>
            </a:r>
            <a:r>
              <a:rPr lang="ru-RU" dirty="0" err="1" smtClean="0"/>
              <a:t>раи</a:t>
            </a:r>
            <a:r>
              <a:rPr lang="ru-RU" dirty="0" smtClean="0"/>
              <a:t> и вали</a:t>
            </a:r>
            <a:r>
              <a:rPr lang="en-US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47537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Когда мы с Раей научились читать</a:t>
            </a:r>
            <a:r>
              <a:rPr lang="en-US" sz="1800" dirty="0" smtClean="0"/>
              <a:t>,</a:t>
            </a:r>
            <a:r>
              <a:rPr lang="ru-RU" sz="1800" dirty="0" smtClean="0"/>
              <a:t> первые наши книги были </a:t>
            </a:r>
            <a:r>
              <a:rPr lang="en-US" sz="1800" dirty="0" smtClean="0"/>
              <a:t>“</a:t>
            </a:r>
            <a:r>
              <a:rPr lang="ru-RU" sz="1800" dirty="0" smtClean="0"/>
              <a:t>Салават </a:t>
            </a:r>
            <a:r>
              <a:rPr lang="ru-RU" sz="1800" dirty="0" err="1" smtClean="0"/>
              <a:t>Юлаев</a:t>
            </a:r>
            <a:r>
              <a:rPr lang="en-US" sz="1800" dirty="0" smtClean="0"/>
              <a:t>”,</a:t>
            </a:r>
            <a:r>
              <a:rPr lang="ru-RU" sz="1800" dirty="0" smtClean="0"/>
              <a:t> </a:t>
            </a:r>
            <a:r>
              <a:rPr lang="en-US" sz="1800" dirty="0" smtClean="0"/>
              <a:t>“</a:t>
            </a:r>
            <a:r>
              <a:rPr lang="ru-RU" sz="1800" dirty="0" smtClean="0"/>
              <a:t>Мальчик из Уржума</a:t>
            </a:r>
            <a:r>
              <a:rPr lang="en-US" sz="1800" dirty="0" smtClean="0"/>
              <a:t>”,</a:t>
            </a:r>
            <a:r>
              <a:rPr lang="ru-RU" sz="1800" dirty="0" smtClean="0"/>
              <a:t> </a:t>
            </a:r>
            <a:r>
              <a:rPr lang="en-US" sz="1800" dirty="0" smtClean="0"/>
              <a:t>“</a:t>
            </a:r>
            <a:r>
              <a:rPr lang="ru-RU" sz="1800" dirty="0" smtClean="0"/>
              <a:t> Лампа Алладина</a:t>
            </a:r>
            <a:r>
              <a:rPr lang="en-US" sz="1800" dirty="0" smtClean="0"/>
              <a:t>”</a:t>
            </a:r>
            <a:r>
              <a:rPr lang="ru-RU" sz="1800" dirty="0" smtClean="0"/>
              <a:t> и </a:t>
            </a:r>
            <a:r>
              <a:rPr lang="ru-RU" sz="1800" dirty="0" err="1" smtClean="0"/>
              <a:t>др</a:t>
            </a:r>
            <a:r>
              <a:rPr lang="en-US" sz="1800" dirty="0" smtClean="0"/>
              <a:t>.</a:t>
            </a:r>
            <a:r>
              <a:rPr lang="ru-RU" sz="1800" dirty="0" smtClean="0"/>
              <a:t> А ещё у него была </a:t>
            </a:r>
            <a:r>
              <a:rPr lang="en-US" sz="1800" dirty="0" smtClean="0"/>
              <a:t>“</a:t>
            </a:r>
            <a:r>
              <a:rPr lang="ru-RU" sz="1800" dirty="0" smtClean="0"/>
              <a:t>Большая Советская Энциклопедия</a:t>
            </a:r>
            <a:r>
              <a:rPr lang="en-US" sz="1800" dirty="0" smtClean="0"/>
              <a:t>”.</a:t>
            </a:r>
            <a:r>
              <a:rPr lang="ru-RU" sz="1800" dirty="0" smtClean="0"/>
              <a:t> Мы очень любили рассматривать иллюстрации</a:t>
            </a:r>
            <a:r>
              <a:rPr lang="en-US" sz="1800" dirty="0" smtClean="0"/>
              <a:t>.</a:t>
            </a:r>
            <a:r>
              <a:rPr lang="ru-RU" sz="1800" dirty="0" smtClean="0"/>
              <a:t> У нас постоянно брали почитать эти книги</a:t>
            </a:r>
            <a:r>
              <a:rPr lang="en-US" sz="1800" dirty="0" smtClean="0"/>
              <a:t>.</a:t>
            </a:r>
            <a:r>
              <a:rPr lang="ru-RU" sz="1800" dirty="0" smtClean="0"/>
              <a:t>  Папа мог играть на любом музыкальном инструменте</a:t>
            </a:r>
            <a:r>
              <a:rPr lang="en-US" sz="1800" dirty="0" smtClean="0"/>
              <a:t>,</a:t>
            </a:r>
            <a:r>
              <a:rPr lang="ru-RU" sz="1800" dirty="0" smtClean="0"/>
              <a:t> особенно любил скрипку</a:t>
            </a:r>
            <a:r>
              <a:rPr lang="en-US" sz="1800" dirty="0" smtClean="0"/>
              <a:t>, </a:t>
            </a:r>
            <a:r>
              <a:rPr lang="ru-RU" sz="1800" dirty="0" smtClean="0"/>
              <a:t>с ней он ходил на все уроки</a:t>
            </a:r>
            <a:r>
              <a:rPr lang="en-US" sz="1800" dirty="0" smtClean="0"/>
              <a:t>.</a:t>
            </a:r>
            <a:r>
              <a:rPr lang="ru-RU" sz="1800" dirty="0" smtClean="0"/>
              <a:t> Если он видел</a:t>
            </a:r>
            <a:r>
              <a:rPr lang="en-US" sz="1800" dirty="0" smtClean="0"/>
              <a:t>,</a:t>
            </a:r>
            <a:r>
              <a:rPr lang="ru-RU" sz="1800" dirty="0" smtClean="0"/>
              <a:t> что ученики устали</a:t>
            </a:r>
            <a:r>
              <a:rPr lang="en-US" sz="1800" dirty="0" smtClean="0"/>
              <a:t>,</a:t>
            </a:r>
            <a:r>
              <a:rPr lang="ru-RU" sz="1800" dirty="0" smtClean="0"/>
              <a:t> начинал им играть на скрипке минуты три-пять</a:t>
            </a:r>
            <a:r>
              <a:rPr lang="en-US" sz="1800" dirty="0" smtClean="0"/>
              <a:t>,</a:t>
            </a:r>
            <a:r>
              <a:rPr lang="ru-RU" sz="1800" dirty="0" smtClean="0"/>
              <a:t> никто не запрещал</a:t>
            </a:r>
            <a:r>
              <a:rPr lang="en-US" sz="1800" dirty="0" smtClean="0"/>
              <a:t>.</a:t>
            </a:r>
            <a:r>
              <a:rPr lang="ru-RU" sz="1800" dirty="0" smtClean="0"/>
              <a:t> Папа оставался таким и на фронте</a:t>
            </a:r>
            <a:r>
              <a:rPr lang="en-US" sz="1800" dirty="0" smtClean="0"/>
              <a:t>.</a:t>
            </a:r>
            <a:r>
              <a:rPr lang="ru-RU" sz="1800" dirty="0" smtClean="0"/>
              <a:t> У папы осталось много учеников</a:t>
            </a:r>
            <a:r>
              <a:rPr lang="en-US" sz="1800" dirty="0" smtClean="0"/>
              <a:t>, </a:t>
            </a:r>
            <a:r>
              <a:rPr lang="ru-RU" sz="1800" dirty="0" smtClean="0"/>
              <a:t>среди них и известные в Романово люди</a:t>
            </a:r>
            <a:r>
              <a:rPr lang="en-US" sz="1800" dirty="0" smtClean="0"/>
              <a:t>.</a:t>
            </a:r>
            <a:r>
              <a:rPr lang="ru-RU" sz="1800" dirty="0" smtClean="0"/>
              <a:t> Это Семенко</a:t>
            </a:r>
            <a:r>
              <a:rPr lang="en-US" sz="1800" dirty="0" smtClean="0"/>
              <a:t> </a:t>
            </a:r>
            <a:r>
              <a:rPr lang="ru-RU" sz="1800" dirty="0" smtClean="0"/>
              <a:t>И</a:t>
            </a:r>
            <a:r>
              <a:rPr lang="en-US" sz="1800" dirty="0" smtClean="0"/>
              <a:t>.</a:t>
            </a:r>
            <a:r>
              <a:rPr lang="ru-RU" sz="1800" dirty="0" smtClean="0"/>
              <a:t>К</a:t>
            </a:r>
            <a:r>
              <a:rPr lang="en-US" sz="1800" dirty="0" smtClean="0"/>
              <a:t>., </a:t>
            </a:r>
            <a:r>
              <a:rPr lang="ru-RU" sz="1800" dirty="0" smtClean="0"/>
              <a:t>Голоденко</a:t>
            </a:r>
            <a:r>
              <a:rPr lang="en-US" sz="1800" dirty="0" smtClean="0"/>
              <a:t> </a:t>
            </a:r>
            <a:r>
              <a:rPr lang="ru-RU" sz="1800" dirty="0" smtClean="0"/>
              <a:t>И.П.</a:t>
            </a:r>
            <a:r>
              <a:rPr lang="en-US" sz="1800" dirty="0" smtClean="0"/>
              <a:t>,</a:t>
            </a:r>
            <a:r>
              <a:rPr lang="ru-RU" sz="1800" dirty="0" smtClean="0"/>
              <a:t> Сайко А.А.</a:t>
            </a:r>
            <a:r>
              <a:rPr lang="en-US" sz="1800" dirty="0" smtClean="0"/>
              <a:t>,</a:t>
            </a:r>
            <a:r>
              <a:rPr lang="ru-RU" sz="1800" dirty="0" smtClean="0"/>
              <a:t> Коротенко Я</a:t>
            </a:r>
            <a:r>
              <a:rPr lang="en-US" sz="1800" dirty="0" smtClean="0"/>
              <a:t>.</a:t>
            </a:r>
            <a:r>
              <a:rPr lang="ru-RU" sz="1800" dirty="0" smtClean="0"/>
              <a:t>М</a:t>
            </a:r>
            <a:r>
              <a:rPr lang="en-US" sz="1800" dirty="0" smtClean="0"/>
              <a:t>.</a:t>
            </a:r>
            <a:r>
              <a:rPr lang="ru-RU" sz="1800" dirty="0" smtClean="0"/>
              <a:t> Прокопенко Г</a:t>
            </a:r>
            <a:r>
              <a:rPr lang="en-US" sz="1800" dirty="0" smtClean="0"/>
              <a:t>.</a:t>
            </a:r>
            <a:r>
              <a:rPr lang="ru-RU" sz="1800" dirty="0" smtClean="0"/>
              <a:t>П</a:t>
            </a:r>
            <a:r>
              <a:rPr lang="en-US" sz="1800" dirty="0" smtClean="0"/>
              <a:t>.</a:t>
            </a:r>
            <a:r>
              <a:rPr lang="ru-RU" sz="1800" dirty="0" smtClean="0"/>
              <a:t> и др. Многие из них впоследствии стали учителями и</a:t>
            </a:r>
            <a:r>
              <a:rPr lang="en-US" sz="1800" dirty="0" smtClean="0"/>
              <a:t>,</a:t>
            </a:r>
            <a:r>
              <a:rPr lang="ru-RU" sz="1800" dirty="0" smtClean="0"/>
              <a:t> когда мы с Раей уже работали</a:t>
            </a:r>
            <a:r>
              <a:rPr lang="en-US" sz="1800" dirty="0" smtClean="0"/>
              <a:t>,</a:t>
            </a:r>
            <a:r>
              <a:rPr lang="ru-RU" sz="1800" dirty="0" smtClean="0"/>
              <a:t> то от этих людей узнали много о нашем отце</a:t>
            </a:r>
            <a:r>
              <a:rPr lang="en-US" sz="1800" dirty="0" smtClean="0"/>
              <a:t>.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7682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286</TotalTime>
  <Words>1273</Words>
  <Application>Microsoft Office PowerPoint</Application>
  <PresentationFormat>Экран (4:3)</PresentationFormat>
  <Paragraphs>28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Сетка</vt:lpstr>
      <vt:lpstr>«Терещенко Тимофей Кузьмич. Жизнь и судьба участника войны».</vt:lpstr>
      <vt:lpstr>Слайд 2</vt:lpstr>
      <vt:lpstr>Жизнь до войны</vt:lpstr>
      <vt:lpstr>Слайд 4</vt:lpstr>
      <vt:lpstr>Из воспоминаний сына,Терещенко Бориса Тимофеевич:</vt:lpstr>
      <vt:lpstr>Слайд 6</vt:lpstr>
      <vt:lpstr>Слайд 7</vt:lpstr>
      <vt:lpstr>Воспоминания раи и вали:</vt:lpstr>
      <vt:lpstr>Слайд 9</vt:lpstr>
      <vt:lpstr>Слайд 10</vt:lpstr>
      <vt:lpstr>Война</vt:lpstr>
      <vt:lpstr>Слайд 12</vt:lpstr>
      <vt:lpstr>Слайд 13</vt:lpstr>
      <vt:lpstr>Из письма:</vt:lpstr>
      <vt:lpstr>Слайд 15</vt:lpstr>
      <vt:lpstr>Слайд 16</vt:lpstr>
      <vt:lpstr>Слайд 17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Терещенко Тимофей Кузьмич</dc:title>
  <dc:creator>USEEEEER</dc:creator>
  <cp:lastModifiedBy>ирина</cp:lastModifiedBy>
  <cp:revision>17</cp:revision>
  <dcterms:created xsi:type="dcterms:W3CDTF">2020-04-02T14:53:55Z</dcterms:created>
  <dcterms:modified xsi:type="dcterms:W3CDTF">2020-04-05T14:05:06Z</dcterms:modified>
</cp:coreProperties>
</file>