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304" r:id="rId5"/>
    <p:sldId id="264" r:id="rId6"/>
    <p:sldId id="265" r:id="rId7"/>
    <p:sldId id="268" r:id="rId8"/>
    <p:sldId id="276" r:id="rId9"/>
    <p:sldId id="269" r:id="rId10"/>
    <p:sldId id="272" r:id="rId11"/>
    <p:sldId id="294" r:id="rId12"/>
    <p:sldId id="295" r:id="rId13"/>
    <p:sldId id="273" r:id="rId14"/>
    <p:sldId id="274" r:id="rId15"/>
    <p:sldId id="291" r:id="rId16"/>
    <p:sldId id="293" r:id="rId17"/>
    <p:sldId id="280" r:id="rId18"/>
    <p:sldId id="286" r:id="rId19"/>
    <p:sldId id="287" r:id="rId20"/>
    <p:sldId id="303" r:id="rId21"/>
    <p:sldId id="299" r:id="rId22"/>
    <p:sldId id="297" r:id="rId23"/>
    <p:sldId id="301" r:id="rId24"/>
    <p:sldId id="275" r:id="rId25"/>
    <p:sldId id="281" r:id="rId26"/>
    <p:sldId id="300" r:id="rId27"/>
    <p:sldId id="285" r:id="rId28"/>
    <p:sldId id="296" r:id="rId29"/>
    <p:sldId id="302" r:id="rId30"/>
    <p:sldId id="279" r:id="rId31"/>
    <p:sldId id="282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6EF52-7724-4B17-AC7A-DFA3E1E1ED4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26E424-81FB-49A1-8BF4-869B607865D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Опорный конспект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A5ADD2-5940-4089-BE45-5C43832E30B7}" type="parTrans" cxnId="{2AE0F43A-3C63-4CC9-9E5E-13577726D7BC}">
      <dgm:prSet/>
      <dgm:spPr/>
      <dgm:t>
        <a:bodyPr/>
        <a:lstStyle/>
        <a:p>
          <a:endParaRPr lang="ru-RU"/>
        </a:p>
      </dgm:t>
    </dgm:pt>
    <dgm:pt modelId="{55F3F78A-192E-4311-B171-E41BDE7E725D}" type="sibTrans" cxnId="{2AE0F43A-3C63-4CC9-9E5E-13577726D7BC}">
      <dgm:prSet/>
      <dgm:spPr/>
      <dgm:t>
        <a:bodyPr/>
        <a:lstStyle/>
        <a:p>
          <a:endParaRPr lang="ru-RU"/>
        </a:p>
      </dgm:t>
    </dgm:pt>
    <dgm:pt modelId="{417A35E8-5C55-48F3-BE55-9223B852B8F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Эссе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0B6C39-FDE4-44A6-ABA5-748BEE78D2C5}" type="parTrans" cxnId="{260D53A8-6398-4B0C-82CF-A39B0A374FBB}">
      <dgm:prSet/>
      <dgm:spPr/>
      <dgm:t>
        <a:bodyPr/>
        <a:lstStyle/>
        <a:p>
          <a:endParaRPr lang="ru-RU"/>
        </a:p>
      </dgm:t>
    </dgm:pt>
    <dgm:pt modelId="{61894F0E-2D9B-4B6B-8609-F077798980E8}" type="sibTrans" cxnId="{260D53A8-6398-4B0C-82CF-A39B0A374FBB}">
      <dgm:prSet/>
      <dgm:spPr/>
      <dgm:t>
        <a:bodyPr/>
        <a:lstStyle/>
        <a:p>
          <a:endParaRPr lang="ru-RU"/>
        </a:p>
      </dgm:t>
    </dgm:pt>
    <dgm:pt modelId="{6B09294C-533A-4434-925C-61EDA0659AB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Тесты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ABD1FB-148C-4A23-9282-2296978D74DD}" type="parTrans" cxnId="{33274811-601C-42FB-BB82-4731A7D92390}">
      <dgm:prSet/>
      <dgm:spPr/>
      <dgm:t>
        <a:bodyPr/>
        <a:lstStyle/>
        <a:p>
          <a:endParaRPr lang="ru-RU"/>
        </a:p>
      </dgm:t>
    </dgm:pt>
    <dgm:pt modelId="{E50F1F88-5D97-44B7-92A5-1A7B23D159B3}" type="sibTrans" cxnId="{33274811-601C-42FB-BB82-4731A7D92390}">
      <dgm:prSet/>
      <dgm:spPr/>
      <dgm:t>
        <a:bodyPr/>
        <a:lstStyle/>
        <a:p>
          <a:endParaRPr lang="ru-RU"/>
        </a:p>
      </dgm:t>
    </dgm:pt>
    <dgm:pt modelId="{20A1CA0F-015C-4574-87C6-28FED420A58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Таблица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0835A4-988E-46A3-B7CE-B29205DB50DB}" type="parTrans" cxnId="{0E739AED-5730-457B-BD62-3631C01DD6D1}">
      <dgm:prSet/>
      <dgm:spPr/>
      <dgm:t>
        <a:bodyPr/>
        <a:lstStyle/>
        <a:p>
          <a:endParaRPr lang="ru-RU"/>
        </a:p>
      </dgm:t>
    </dgm:pt>
    <dgm:pt modelId="{2DC91FE8-1432-40BA-B0D8-E9000525717C}" type="sibTrans" cxnId="{0E739AED-5730-457B-BD62-3631C01DD6D1}">
      <dgm:prSet/>
      <dgm:spPr/>
      <dgm:t>
        <a:bodyPr/>
        <a:lstStyle/>
        <a:p>
          <a:endParaRPr lang="ru-RU"/>
        </a:p>
      </dgm:t>
    </dgm:pt>
    <dgm:pt modelId="{8A5E5402-5E10-4376-A79D-2EDACE3A46A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358232-6861-4F30-BA8D-A03716A6E7DF}" type="parTrans" cxnId="{B8FF31C3-ECA9-429F-839B-AD3B3B664D40}">
      <dgm:prSet/>
      <dgm:spPr/>
      <dgm:t>
        <a:bodyPr/>
        <a:lstStyle/>
        <a:p>
          <a:endParaRPr lang="ru-RU"/>
        </a:p>
      </dgm:t>
    </dgm:pt>
    <dgm:pt modelId="{3CC7DFC1-4911-47A5-9738-D05FFF1D59A6}" type="sibTrans" cxnId="{B8FF31C3-ECA9-429F-839B-AD3B3B664D40}">
      <dgm:prSet/>
      <dgm:spPr/>
      <dgm:t>
        <a:bodyPr/>
        <a:lstStyle/>
        <a:p>
          <a:endParaRPr lang="ru-RU"/>
        </a:p>
      </dgm:t>
    </dgm:pt>
    <dgm:pt modelId="{404C5E83-3F0D-4D67-BCF0-11971D6D4E4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Электронное учебное пособие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6BCC9B-A4F7-48DE-8D31-942B4C99B6CC}" type="parTrans" cxnId="{C06295FF-A3BE-413A-95C7-910C81360360}">
      <dgm:prSet/>
      <dgm:spPr/>
      <dgm:t>
        <a:bodyPr/>
        <a:lstStyle/>
        <a:p>
          <a:endParaRPr lang="ru-RU"/>
        </a:p>
      </dgm:t>
    </dgm:pt>
    <dgm:pt modelId="{1AF80638-A155-4562-9BD3-11BF1EF9E1B2}" type="sibTrans" cxnId="{C06295FF-A3BE-413A-95C7-910C81360360}">
      <dgm:prSet/>
      <dgm:spPr/>
      <dgm:t>
        <a:bodyPr/>
        <a:lstStyle/>
        <a:p>
          <a:endParaRPr lang="ru-RU"/>
        </a:p>
      </dgm:t>
    </dgm:pt>
    <dgm:pt modelId="{76274B27-F26A-46B3-B2D7-69EFE9F426E3}" type="pres">
      <dgm:prSet presAssocID="{5216EF52-7724-4B17-AC7A-DFA3E1E1ED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E52B84-D6A6-425F-96D1-4AF9175354E4}" type="pres">
      <dgm:prSet presAssocID="{2926E424-81FB-49A1-8BF4-869B607865D3}" presName="hierRoot1" presStyleCnt="0"/>
      <dgm:spPr/>
    </dgm:pt>
    <dgm:pt modelId="{CFB39478-6F98-4F70-9724-824F6889A20F}" type="pres">
      <dgm:prSet presAssocID="{2926E424-81FB-49A1-8BF4-869B607865D3}" presName="composite" presStyleCnt="0"/>
      <dgm:spPr/>
    </dgm:pt>
    <dgm:pt modelId="{3BD1BBC3-74FE-4DC6-BDA0-70B6EB52AC90}" type="pres">
      <dgm:prSet presAssocID="{2926E424-81FB-49A1-8BF4-869B607865D3}" presName="background" presStyleLbl="node0" presStyleIdx="0" presStyleCnt="1"/>
      <dgm:spPr/>
    </dgm:pt>
    <dgm:pt modelId="{D3A88652-424A-4FF0-BE15-11C7510B6965}" type="pres">
      <dgm:prSet presAssocID="{2926E424-81FB-49A1-8BF4-869B607865D3}" presName="text" presStyleLbl="fgAcc0" presStyleIdx="0" presStyleCnt="1" custScaleX="154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043A80-C391-46C5-841F-34F681937CAE}" type="pres">
      <dgm:prSet presAssocID="{2926E424-81FB-49A1-8BF4-869B607865D3}" presName="hierChild2" presStyleCnt="0"/>
      <dgm:spPr/>
    </dgm:pt>
    <dgm:pt modelId="{BF357881-57E5-4FC4-9D0F-AE481BC92AAC}" type="pres">
      <dgm:prSet presAssocID="{710B6C39-FDE4-44A6-ABA5-748BEE78D2C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22F0700-5DEF-4656-9CE0-EDC49AE30357}" type="pres">
      <dgm:prSet presAssocID="{417A35E8-5C55-48F3-BE55-9223B852B8FA}" presName="hierRoot2" presStyleCnt="0"/>
      <dgm:spPr/>
    </dgm:pt>
    <dgm:pt modelId="{31D45908-186B-49B6-A6CD-2AA7761B9720}" type="pres">
      <dgm:prSet presAssocID="{417A35E8-5C55-48F3-BE55-9223B852B8FA}" presName="composite2" presStyleCnt="0"/>
      <dgm:spPr/>
    </dgm:pt>
    <dgm:pt modelId="{817C357F-8C22-48B0-892C-649DCBF2C920}" type="pres">
      <dgm:prSet presAssocID="{417A35E8-5C55-48F3-BE55-9223B852B8FA}" presName="background2" presStyleLbl="node2" presStyleIdx="0" presStyleCnt="2"/>
      <dgm:spPr/>
    </dgm:pt>
    <dgm:pt modelId="{5025527C-85D7-4039-8C1E-3C21D3026851}" type="pres">
      <dgm:prSet presAssocID="{417A35E8-5C55-48F3-BE55-9223B852B8FA}" presName="text2" presStyleLbl="fgAcc2" presStyleIdx="0" presStyleCnt="2" custLinFactNeighborX="2038" custLinFactNeighborY="-1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990D6F-C117-4431-B049-961A349AF414}" type="pres">
      <dgm:prSet presAssocID="{417A35E8-5C55-48F3-BE55-9223B852B8FA}" presName="hierChild3" presStyleCnt="0"/>
      <dgm:spPr/>
    </dgm:pt>
    <dgm:pt modelId="{763D917D-8B50-4A24-AF4E-674782983C25}" type="pres">
      <dgm:prSet presAssocID="{C1ABD1FB-148C-4A23-9282-2296978D74D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09B8A6B-8529-4F67-8CBA-0D49C50A035B}" type="pres">
      <dgm:prSet presAssocID="{6B09294C-533A-4434-925C-61EDA0659AB4}" presName="hierRoot3" presStyleCnt="0"/>
      <dgm:spPr/>
    </dgm:pt>
    <dgm:pt modelId="{A605CE82-4DC3-49FA-B53D-06F6409410CB}" type="pres">
      <dgm:prSet presAssocID="{6B09294C-533A-4434-925C-61EDA0659AB4}" presName="composite3" presStyleCnt="0"/>
      <dgm:spPr/>
    </dgm:pt>
    <dgm:pt modelId="{53513124-9581-48BF-8D12-CD111AD41200}" type="pres">
      <dgm:prSet presAssocID="{6B09294C-533A-4434-925C-61EDA0659AB4}" presName="background3" presStyleLbl="node3" presStyleIdx="0" presStyleCnt="3"/>
      <dgm:spPr/>
    </dgm:pt>
    <dgm:pt modelId="{0AFEE6D5-FD6D-4019-9DD1-0A756FAD8766}" type="pres">
      <dgm:prSet presAssocID="{6B09294C-533A-4434-925C-61EDA0659AB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FBA861-C812-4F44-90C9-8B2CE8AF335B}" type="pres">
      <dgm:prSet presAssocID="{6B09294C-533A-4434-925C-61EDA0659AB4}" presName="hierChild4" presStyleCnt="0"/>
      <dgm:spPr/>
    </dgm:pt>
    <dgm:pt modelId="{05868564-D11A-476F-9466-F0BAF1805AA9}" type="pres">
      <dgm:prSet presAssocID="{480835A4-988E-46A3-B7CE-B29205DB50D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526AE3B-01D3-4F58-8E38-3BD7CB61FED8}" type="pres">
      <dgm:prSet presAssocID="{20A1CA0F-015C-4574-87C6-28FED420A581}" presName="hierRoot3" presStyleCnt="0"/>
      <dgm:spPr/>
    </dgm:pt>
    <dgm:pt modelId="{1E6D947D-2513-4CBA-B9E6-52C7F5A55C37}" type="pres">
      <dgm:prSet presAssocID="{20A1CA0F-015C-4574-87C6-28FED420A581}" presName="composite3" presStyleCnt="0"/>
      <dgm:spPr/>
    </dgm:pt>
    <dgm:pt modelId="{A6AB0DC2-4E1D-4831-A17F-8171E95A1167}" type="pres">
      <dgm:prSet presAssocID="{20A1CA0F-015C-4574-87C6-28FED420A581}" presName="background3" presStyleLbl="node3" presStyleIdx="1" presStyleCnt="3"/>
      <dgm:spPr/>
    </dgm:pt>
    <dgm:pt modelId="{8C6B3C90-3BE3-4C42-A57C-1B663EA9AC92}" type="pres">
      <dgm:prSet presAssocID="{20A1CA0F-015C-4574-87C6-28FED420A58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468330-6741-4F79-A3C1-D0B335225B9A}" type="pres">
      <dgm:prSet presAssocID="{20A1CA0F-015C-4574-87C6-28FED420A581}" presName="hierChild4" presStyleCnt="0"/>
      <dgm:spPr/>
    </dgm:pt>
    <dgm:pt modelId="{63F94524-50C1-464C-88D0-1B9096049E6D}" type="pres">
      <dgm:prSet presAssocID="{C6358232-6861-4F30-BA8D-A03716A6E7D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50B4081-00E3-4799-975B-9031086DB5B2}" type="pres">
      <dgm:prSet presAssocID="{8A5E5402-5E10-4376-A79D-2EDACE3A46A3}" presName="hierRoot2" presStyleCnt="0"/>
      <dgm:spPr/>
    </dgm:pt>
    <dgm:pt modelId="{E1ED7956-8F05-4D0F-912F-A2E5E09EE8E8}" type="pres">
      <dgm:prSet presAssocID="{8A5E5402-5E10-4376-A79D-2EDACE3A46A3}" presName="composite2" presStyleCnt="0"/>
      <dgm:spPr/>
    </dgm:pt>
    <dgm:pt modelId="{D788EB8F-DED9-4331-B859-BD6DF7382560}" type="pres">
      <dgm:prSet presAssocID="{8A5E5402-5E10-4376-A79D-2EDACE3A46A3}" presName="background2" presStyleLbl="node2" presStyleIdx="1" presStyleCnt="2"/>
      <dgm:spPr/>
    </dgm:pt>
    <dgm:pt modelId="{AC4E0B3F-C2D1-403E-B619-EBE9344424AD}" type="pres">
      <dgm:prSet presAssocID="{8A5E5402-5E10-4376-A79D-2EDACE3A46A3}" presName="text2" presStyleLbl="fgAcc2" presStyleIdx="1" presStyleCnt="2" custScaleX="124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EE88D-1D57-475F-9E0A-2D96C5BCEF2A}" type="pres">
      <dgm:prSet presAssocID="{8A5E5402-5E10-4376-A79D-2EDACE3A46A3}" presName="hierChild3" presStyleCnt="0"/>
      <dgm:spPr/>
    </dgm:pt>
    <dgm:pt modelId="{58E4287F-E706-4212-B571-8EA6B7D1358C}" type="pres">
      <dgm:prSet presAssocID="{B16BCC9B-A4F7-48DE-8D31-942B4C99B6C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4540291-9077-4FB5-8F3F-79286C9EBBE5}" type="pres">
      <dgm:prSet presAssocID="{404C5E83-3F0D-4D67-BCF0-11971D6D4E44}" presName="hierRoot3" presStyleCnt="0"/>
      <dgm:spPr/>
    </dgm:pt>
    <dgm:pt modelId="{B96D4326-1634-4C92-B35C-A259BA3D3DF8}" type="pres">
      <dgm:prSet presAssocID="{404C5E83-3F0D-4D67-BCF0-11971D6D4E44}" presName="composite3" presStyleCnt="0"/>
      <dgm:spPr/>
    </dgm:pt>
    <dgm:pt modelId="{7D27DB7C-3E6F-4F93-AD0A-CBEC49932859}" type="pres">
      <dgm:prSet presAssocID="{404C5E83-3F0D-4D67-BCF0-11971D6D4E44}" presName="background3" presStyleLbl="node3" presStyleIdx="2" presStyleCnt="3"/>
      <dgm:spPr/>
    </dgm:pt>
    <dgm:pt modelId="{993D6EDE-2B95-4156-943A-E9CE4671AC08}" type="pres">
      <dgm:prSet presAssocID="{404C5E83-3F0D-4D67-BCF0-11971D6D4E44}" presName="text3" presStyleLbl="fgAcc3" presStyleIdx="2" presStyleCnt="3" custScaleX="151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3446C-B7AB-465A-8150-6465FCAFE74D}" type="pres">
      <dgm:prSet presAssocID="{404C5E83-3F0D-4D67-BCF0-11971D6D4E44}" presName="hierChild4" presStyleCnt="0"/>
      <dgm:spPr/>
    </dgm:pt>
  </dgm:ptLst>
  <dgm:cxnLst>
    <dgm:cxn modelId="{0420A742-9DC9-4D2C-83F3-CE46958F595F}" type="presOf" srcId="{2926E424-81FB-49A1-8BF4-869B607865D3}" destId="{D3A88652-424A-4FF0-BE15-11C7510B6965}" srcOrd="0" destOrd="0" presId="urn:microsoft.com/office/officeart/2005/8/layout/hierarchy1"/>
    <dgm:cxn modelId="{C06295FF-A3BE-413A-95C7-910C81360360}" srcId="{8A5E5402-5E10-4376-A79D-2EDACE3A46A3}" destId="{404C5E83-3F0D-4D67-BCF0-11971D6D4E44}" srcOrd="0" destOrd="0" parTransId="{B16BCC9B-A4F7-48DE-8D31-942B4C99B6CC}" sibTransId="{1AF80638-A155-4562-9BD3-11BF1EF9E1B2}"/>
    <dgm:cxn modelId="{759F6947-F710-45F9-8AEF-2132F5E2A0C6}" type="presOf" srcId="{6B09294C-533A-4434-925C-61EDA0659AB4}" destId="{0AFEE6D5-FD6D-4019-9DD1-0A756FAD8766}" srcOrd="0" destOrd="0" presId="urn:microsoft.com/office/officeart/2005/8/layout/hierarchy1"/>
    <dgm:cxn modelId="{0E739AED-5730-457B-BD62-3631C01DD6D1}" srcId="{417A35E8-5C55-48F3-BE55-9223B852B8FA}" destId="{20A1CA0F-015C-4574-87C6-28FED420A581}" srcOrd="1" destOrd="0" parTransId="{480835A4-988E-46A3-B7CE-B29205DB50DB}" sibTransId="{2DC91FE8-1432-40BA-B0D8-E9000525717C}"/>
    <dgm:cxn modelId="{4E9F4C0D-4831-4B7C-ADC2-5ED7ECF4B0CF}" type="presOf" srcId="{404C5E83-3F0D-4D67-BCF0-11971D6D4E44}" destId="{993D6EDE-2B95-4156-943A-E9CE4671AC08}" srcOrd="0" destOrd="0" presId="urn:microsoft.com/office/officeart/2005/8/layout/hierarchy1"/>
    <dgm:cxn modelId="{8AA8525E-D94A-4FA1-AFCE-24149CB65477}" type="presOf" srcId="{417A35E8-5C55-48F3-BE55-9223B852B8FA}" destId="{5025527C-85D7-4039-8C1E-3C21D3026851}" srcOrd="0" destOrd="0" presId="urn:microsoft.com/office/officeart/2005/8/layout/hierarchy1"/>
    <dgm:cxn modelId="{2AE0F43A-3C63-4CC9-9E5E-13577726D7BC}" srcId="{5216EF52-7724-4B17-AC7A-DFA3E1E1ED4D}" destId="{2926E424-81FB-49A1-8BF4-869B607865D3}" srcOrd="0" destOrd="0" parTransId="{DDA5ADD2-5940-4089-BE45-5C43832E30B7}" sibTransId="{55F3F78A-192E-4311-B171-E41BDE7E725D}"/>
    <dgm:cxn modelId="{78593E65-5FE7-4B11-B1F6-2B6018BCB54E}" type="presOf" srcId="{C1ABD1FB-148C-4A23-9282-2296978D74DD}" destId="{763D917D-8B50-4A24-AF4E-674782983C25}" srcOrd="0" destOrd="0" presId="urn:microsoft.com/office/officeart/2005/8/layout/hierarchy1"/>
    <dgm:cxn modelId="{33274811-601C-42FB-BB82-4731A7D92390}" srcId="{417A35E8-5C55-48F3-BE55-9223B852B8FA}" destId="{6B09294C-533A-4434-925C-61EDA0659AB4}" srcOrd="0" destOrd="0" parTransId="{C1ABD1FB-148C-4A23-9282-2296978D74DD}" sibTransId="{E50F1F88-5D97-44B7-92A5-1A7B23D159B3}"/>
    <dgm:cxn modelId="{418FACEC-6AC7-4798-A869-591A81F61445}" type="presOf" srcId="{480835A4-988E-46A3-B7CE-B29205DB50DB}" destId="{05868564-D11A-476F-9466-F0BAF1805AA9}" srcOrd="0" destOrd="0" presId="urn:microsoft.com/office/officeart/2005/8/layout/hierarchy1"/>
    <dgm:cxn modelId="{5177B6ED-9386-465B-B554-235F0966AB42}" type="presOf" srcId="{B16BCC9B-A4F7-48DE-8D31-942B4C99B6CC}" destId="{58E4287F-E706-4212-B571-8EA6B7D1358C}" srcOrd="0" destOrd="0" presId="urn:microsoft.com/office/officeart/2005/8/layout/hierarchy1"/>
    <dgm:cxn modelId="{651E9708-71D8-4889-8B76-313075F581ED}" type="presOf" srcId="{5216EF52-7724-4B17-AC7A-DFA3E1E1ED4D}" destId="{76274B27-F26A-46B3-B2D7-69EFE9F426E3}" srcOrd="0" destOrd="0" presId="urn:microsoft.com/office/officeart/2005/8/layout/hierarchy1"/>
    <dgm:cxn modelId="{260D53A8-6398-4B0C-82CF-A39B0A374FBB}" srcId="{2926E424-81FB-49A1-8BF4-869B607865D3}" destId="{417A35E8-5C55-48F3-BE55-9223B852B8FA}" srcOrd="0" destOrd="0" parTransId="{710B6C39-FDE4-44A6-ABA5-748BEE78D2C5}" sibTransId="{61894F0E-2D9B-4B6B-8609-F077798980E8}"/>
    <dgm:cxn modelId="{4E36BE74-41AF-403A-986F-9B38735025FF}" type="presOf" srcId="{710B6C39-FDE4-44A6-ABA5-748BEE78D2C5}" destId="{BF357881-57E5-4FC4-9D0F-AE481BC92AAC}" srcOrd="0" destOrd="0" presId="urn:microsoft.com/office/officeart/2005/8/layout/hierarchy1"/>
    <dgm:cxn modelId="{B8FF31C3-ECA9-429F-839B-AD3B3B664D40}" srcId="{2926E424-81FB-49A1-8BF4-869B607865D3}" destId="{8A5E5402-5E10-4376-A79D-2EDACE3A46A3}" srcOrd="1" destOrd="0" parTransId="{C6358232-6861-4F30-BA8D-A03716A6E7DF}" sibTransId="{3CC7DFC1-4911-47A5-9738-D05FFF1D59A6}"/>
    <dgm:cxn modelId="{1CDA86AA-A864-4EF9-A3F2-428F4BB32896}" type="presOf" srcId="{8A5E5402-5E10-4376-A79D-2EDACE3A46A3}" destId="{AC4E0B3F-C2D1-403E-B619-EBE9344424AD}" srcOrd="0" destOrd="0" presId="urn:microsoft.com/office/officeart/2005/8/layout/hierarchy1"/>
    <dgm:cxn modelId="{8E65CDCE-CE5D-49E9-8992-DB6BE69A1AA9}" type="presOf" srcId="{20A1CA0F-015C-4574-87C6-28FED420A581}" destId="{8C6B3C90-3BE3-4C42-A57C-1B663EA9AC92}" srcOrd="0" destOrd="0" presId="urn:microsoft.com/office/officeart/2005/8/layout/hierarchy1"/>
    <dgm:cxn modelId="{6DE725D9-4A7E-4DC5-87A5-D3800C1FA86F}" type="presOf" srcId="{C6358232-6861-4F30-BA8D-A03716A6E7DF}" destId="{63F94524-50C1-464C-88D0-1B9096049E6D}" srcOrd="0" destOrd="0" presId="urn:microsoft.com/office/officeart/2005/8/layout/hierarchy1"/>
    <dgm:cxn modelId="{0386F2BB-FF40-4680-8F0B-46F80D223D24}" type="presParOf" srcId="{76274B27-F26A-46B3-B2D7-69EFE9F426E3}" destId="{B5E52B84-D6A6-425F-96D1-4AF9175354E4}" srcOrd="0" destOrd="0" presId="urn:microsoft.com/office/officeart/2005/8/layout/hierarchy1"/>
    <dgm:cxn modelId="{868FFB68-CE7E-4248-805C-99827C090BD9}" type="presParOf" srcId="{B5E52B84-D6A6-425F-96D1-4AF9175354E4}" destId="{CFB39478-6F98-4F70-9724-824F6889A20F}" srcOrd="0" destOrd="0" presId="urn:microsoft.com/office/officeart/2005/8/layout/hierarchy1"/>
    <dgm:cxn modelId="{C29AAB95-6D9A-498F-8664-87F7527A52FD}" type="presParOf" srcId="{CFB39478-6F98-4F70-9724-824F6889A20F}" destId="{3BD1BBC3-74FE-4DC6-BDA0-70B6EB52AC90}" srcOrd="0" destOrd="0" presId="urn:microsoft.com/office/officeart/2005/8/layout/hierarchy1"/>
    <dgm:cxn modelId="{DD3D8EAC-5C1F-4E6C-8F90-67A7EF0E9FE4}" type="presParOf" srcId="{CFB39478-6F98-4F70-9724-824F6889A20F}" destId="{D3A88652-424A-4FF0-BE15-11C7510B6965}" srcOrd="1" destOrd="0" presId="urn:microsoft.com/office/officeart/2005/8/layout/hierarchy1"/>
    <dgm:cxn modelId="{C5CAD30D-ED69-42A7-A828-EF612414C4EF}" type="presParOf" srcId="{B5E52B84-D6A6-425F-96D1-4AF9175354E4}" destId="{E3043A80-C391-46C5-841F-34F681937CAE}" srcOrd="1" destOrd="0" presId="urn:microsoft.com/office/officeart/2005/8/layout/hierarchy1"/>
    <dgm:cxn modelId="{384540DD-7CF4-4C4F-A616-324D5D8B86B5}" type="presParOf" srcId="{E3043A80-C391-46C5-841F-34F681937CAE}" destId="{BF357881-57E5-4FC4-9D0F-AE481BC92AAC}" srcOrd="0" destOrd="0" presId="urn:microsoft.com/office/officeart/2005/8/layout/hierarchy1"/>
    <dgm:cxn modelId="{D2AD5F2E-0350-421A-9194-15777B963BE1}" type="presParOf" srcId="{E3043A80-C391-46C5-841F-34F681937CAE}" destId="{222F0700-5DEF-4656-9CE0-EDC49AE30357}" srcOrd="1" destOrd="0" presId="urn:microsoft.com/office/officeart/2005/8/layout/hierarchy1"/>
    <dgm:cxn modelId="{09E149B6-C575-483E-BDE5-D294635EF876}" type="presParOf" srcId="{222F0700-5DEF-4656-9CE0-EDC49AE30357}" destId="{31D45908-186B-49B6-A6CD-2AA7761B9720}" srcOrd="0" destOrd="0" presId="urn:microsoft.com/office/officeart/2005/8/layout/hierarchy1"/>
    <dgm:cxn modelId="{84A748FE-AF5E-4949-872F-014EBB371480}" type="presParOf" srcId="{31D45908-186B-49B6-A6CD-2AA7761B9720}" destId="{817C357F-8C22-48B0-892C-649DCBF2C920}" srcOrd="0" destOrd="0" presId="urn:microsoft.com/office/officeart/2005/8/layout/hierarchy1"/>
    <dgm:cxn modelId="{18D432C0-E65F-4996-90A2-CEB8FB4AE741}" type="presParOf" srcId="{31D45908-186B-49B6-A6CD-2AA7761B9720}" destId="{5025527C-85D7-4039-8C1E-3C21D3026851}" srcOrd="1" destOrd="0" presId="urn:microsoft.com/office/officeart/2005/8/layout/hierarchy1"/>
    <dgm:cxn modelId="{B18642B3-C8D0-458E-B922-562E415A5E4C}" type="presParOf" srcId="{222F0700-5DEF-4656-9CE0-EDC49AE30357}" destId="{2C990D6F-C117-4431-B049-961A349AF414}" srcOrd="1" destOrd="0" presId="urn:microsoft.com/office/officeart/2005/8/layout/hierarchy1"/>
    <dgm:cxn modelId="{9AB47FA6-9F6D-49F2-BAE5-BAA4A39D4C9E}" type="presParOf" srcId="{2C990D6F-C117-4431-B049-961A349AF414}" destId="{763D917D-8B50-4A24-AF4E-674782983C25}" srcOrd="0" destOrd="0" presId="urn:microsoft.com/office/officeart/2005/8/layout/hierarchy1"/>
    <dgm:cxn modelId="{796AFD23-4D8A-48BB-AC13-32CB5DF0A3C5}" type="presParOf" srcId="{2C990D6F-C117-4431-B049-961A349AF414}" destId="{C09B8A6B-8529-4F67-8CBA-0D49C50A035B}" srcOrd="1" destOrd="0" presId="urn:microsoft.com/office/officeart/2005/8/layout/hierarchy1"/>
    <dgm:cxn modelId="{9CBF632D-12C9-4011-8623-76C4141D584E}" type="presParOf" srcId="{C09B8A6B-8529-4F67-8CBA-0D49C50A035B}" destId="{A605CE82-4DC3-49FA-B53D-06F6409410CB}" srcOrd="0" destOrd="0" presId="urn:microsoft.com/office/officeart/2005/8/layout/hierarchy1"/>
    <dgm:cxn modelId="{A1BF87AD-3626-4D55-BA32-AFC59EE8265F}" type="presParOf" srcId="{A605CE82-4DC3-49FA-B53D-06F6409410CB}" destId="{53513124-9581-48BF-8D12-CD111AD41200}" srcOrd="0" destOrd="0" presId="urn:microsoft.com/office/officeart/2005/8/layout/hierarchy1"/>
    <dgm:cxn modelId="{6B959FB8-ABB8-4AC0-91C3-CBD4A00218EA}" type="presParOf" srcId="{A605CE82-4DC3-49FA-B53D-06F6409410CB}" destId="{0AFEE6D5-FD6D-4019-9DD1-0A756FAD8766}" srcOrd="1" destOrd="0" presId="urn:microsoft.com/office/officeart/2005/8/layout/hierarchy1"/>
    <dgm:cxn modelId="{7E9971B1-6AB0-4A5A-8C39-232CDF7999F2}" type="presParOf" srcId="{C09B8A6B-8529-4F67-8CBA-0D49C50A035B}" destId="{F6FBA861-C812-4F44-90C9-8B2CE8AF335B}" srcOrd="1" destOrd="0" presId="urn:microsoft.com/office/officeart/2005/8/layout/hierarchy1"/>
    <dgm:cxn modelId="{57EADFBC-EBD3-4448-BE10-163FF493F495}" type="presParOf" srcId="{2C990D6F-C117-4431-B049-961A349AF414}" destId="{05868564-D11A-476F-9466-F0BAF1805AA9}" srcOrd="2" destOrd="0" presId="urn:microsoft.com/office/officeart/2005/8/layout/hierarchy1"/>
    <dgm:cxn modelId="{ED22D744-7639-49E0-8ADA-C1620523342D}" type="presParOf" srcId="{2C990D6F-C117-4431-B049-961A349AF414}" destId="{F526AE3B-01D3-4F58-8E38-3BD7CB61FED8}" srcOrd="3" destOrd="0" presId="urn:microsoft.com/office/officeart/2005/8/layout/hierarchy1"/>
    <dgm:cxn modelId="{186BDCA7-462B-4F10-AF25-A361099FFA65}" type="presParOf" srcId="{F526AE3B-01D3-4F58-8E38-3BD7CB61FED8}" destId="{1E6D947D-2513-4CBA-B9E6-52C7F5A55C37}" srcOrd="0" destOrd="0" presId="urn:microsoft.com/office/officeart/2005/8/layout/hierarchy1"/>
    <dgm:cxn modelId="{FB54E914-69FB-416F-9FD7-FBC58280DCF3}" type="presParOf" srcId="{1E6D947D-2513-4CBA-B9E6-52C7F5A55C37}" destId="{A6AB0DC2-4E1D-4831-A17F-8171E95A1167}" srcOrd="0" destOrd="0" presId="urn:microsoft.com/office/officeart/2005/8/layout/hierarchy1"/>
    <dgm:cxn modelId="{3D556918-94D6-4D11-A811-5D66204AB70A}" type="presParOf" srcId="{1E6D947D-2513-4CBA-B9E6-52C7F5A55C37}" destId="{8C6B3C90-3BE3-4C42-A57C-1B663EA9AC92}" srcOrd="1" destOrd="0" presId="urn:microsoft.com/office/officeart/2005/8/layout/hierarchy1"/>
    <dgm:cxn modelId="{8C6A0F91-A1E0-4328-A397-CC1997167547}" type="presParOf" srcId="{F526AE3B-01D3-4F58-8E38-3BD7CB61FED8}" destId="{1A468330-6741-4F79-A3C1-D0B335225B9A}" srcOrd="1" destOrd="0" presId="urn:microsoft.com/office/officeart/2005/8/layout/hierarchy1"/>
    <dgm:cxn modelId="{0F1EFCCE-BB71-4403-8186-4161C1DE701D}" type="presParOf" srcId="{E3043A80-C391-46C5-841F-34F681937CAE}" destId="{63F94524-50C1-464C-88D0-1B9096049E6D}" srcOrd="2" destOrd="0" presId="urn:microsoft.com/office/officeart/2005/8/layout/hierarchy1"/>
    <dgm:cxn modelId="{86CF4870-66F1-4920-8C37-753E15D583FC}" type="presParOf" srcId="{E3043A80-C391-46C5-841F-34F681937CAE}" destId="{250B4081-00E3-4799-975B-9031086DB5B2}" srcOrd="3" destOrd="0" presId="urn:microsoft.com/office/officeart/2005/8/layout/hierarchy1"/>
    <dgm:cxn modelId="{AEC70E62-4281-4CA8-8E4B-DD7815630486}" type="presParOf" srcId="{250B4081-00E3-4799-975B-9031086DB5B2}" destId="{E1ED7956-8F05-4D0F-912F-A2E5E09EE8E8}" srcOrd="0" destOrd="0" presId="urn:microsoft.com/office/officeart/2005/8/layout/hierarchy1"/>
    <dgm:cxn modelId="{08423FE7-A6C2-496D-A869-6EECD7374CE6}" type="presParOf" srcId="{E1ED7956-8F05-4D0F-912F-A2E5E09EE8E8}" destId="{D788EB8F-DED9-4331-B859-BD6DF7382560}" srcOrd="0" destOrd="0" presId="urn:microsoft.com/office/officeart/2005/8/layout/hierarchy1"/>
    <dgm:cxn modelId="{20199FC1-15A4-43D7-9347-35EFB0C78FAE}" type="presParOf" srcId="{E1ED7956-8F05-4D0F-912F-A2E5E09EE8E8}" destId="{AC4E0B3F-C2D1-403E-B619-EBE9344424AD}" srcOrd="1" destOrd="0" presId="urn:microsoft.com/office/officeart/2005/8/layout/hierarchy1"/>
    <dgm:cxn modelId="{7CDD83DF-E44B-44A1-9B63-BCD2C4464D47}" type="presParOf" srcId="{250B4081-00E3-4799-975B-9031086DB5B2}" destId="{B20EE88D-1D57-475F-9E0A-2D96C5BCEF2A}" srcOrd="1" destOrd="0" presId="urn:microsoft.com/office/officeart/2005/8/layout/hierarchy1"/>
    <dgm:cxn modelId="{1BF067D8-FCD0-4D3C-BBC4-8CA51680DBDD}" type="presParOf" srcId="{B20EE88D-1D57-475F-9E0A-2D96C5BCEF2A}" destId="{58E4287F-E706-4212-B571-8EA6B7D1358C}" srcOrd="0" destOrd="0" presId="urn:microsoft.com/office/officeart/2005/8/layout/hierarchy1"/>
    <dgm:cxn modelId="{7E502DD2-2CED-4A97-B256-2AE03ACC5967}" type="presParOf" srcId="{B20EE88D-1D57-475F-9E0A-2D96C5BCEF2A}" destId="{54540291-9077-4FB5-8F3F-79286C9EBBE5}" srcOrd="1" destOrd="0" presId="urn:microsoft.com/office/officeart/2005/8/layout/hierarchy1"/>
    <dgm:cxn modelId="{4EE82D5C-2862-4F87-8B16-DDEC682D8B80}" type="presParOf" srcId="{54540291-9077-4FB5-8F3F-79286C9EBBE5}" destId="{B96D4326-1634-4C92-B35C-A259BA3D3DF8}" srcOrd="0" destOrd="0" presId="urn:microsoft.com/office/officeart/2005/8/layout/hierarchy1"/>
    <dgm:cxn modelId="{B5311EA5-746C-4ABB-B264-D0A9290A2736}" type="presParOf" srcId="{B96D4326-1634-4C92-B35C-A259BA3D3DF8}" destId="{7D27DB7C-3E6F-4F93-AD0A-CBEC49932859}" srcOrd="0" destOrd="0" presId="urn:microsoft.com/office/officeart/2005/8/layout/hierarchy1"/>
    <dgm:cxn modelId="{BE2A89D0-9B4B-47E7-AADD-EF0E506DB6EE}" type="presParOf" srcId="{B96D4326-1634-4C92-B35C-A259BA3D3DF8}" destId="{993D6EDE-2B95-4156-943A-E9CE4671AC08}" srcOrd="1" destOrd="0" presId="urn:microsoft.com/office/officeart/2005/8/layout/hierarchy1"/>
    <dgm:cxn modelId="{172D6E02-1404-495A-944A-46B7A4523945}" type="presParOf" srcId="{54540291-9077-4FB5-8F3F-79286C9EBBE5}" destId="{E013446C-B7AB-465A-8150-6465FCAFE7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C7CD8-72D4-407F-B297-378BE99D1C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F5F357-FEC9-4BE0-B925-6C40142B07C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обучения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C6CB08-FFD1-478C-9A74-21ADF7B30488}" type="parTrans" cxnId="{2930A82D-1ACB-4372-AB92-F9F8315DC0A4}">
      <dgm:prSet/>
      <dgm:spPr/>
      <dgm:t>
        <a:bodyPr/>
        <a:lstStyle/>
        <a:p>
          <a:endParaRPr lang="ru-RU"/>
        </a:p>
      </dgm:t>
    </dgm:pt>
    <dgm:pt modelId="{8DE5D108-BA90-4E4A-8035-70F25D050C0B}" type="sibTrans" cxnId="{2930A82D-1ACB-4372-AB92-F9F8315DC0A4}">
      <dgm:prSet/>
      <dgm:spPr/>
      <dgm:t>
        <a:bodyPr/>
        <a:lstStyle/>
        <a:p>
          <a:endParaRPr lang="ru-RU"/>
        </a:p>
      </dgm:t>
    </dgm:pt>
    <dgm:pt modelId="{448921E0-37C1-4F73-9D1E-7EC7F82DE8E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групповая</a:t>
          </a:r>
          <a:endParaRPr lang="ru-RU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C275C9-222B-4962-8E42-B1D0EFE17637}" type="parTrans" cxnId="{CDE39F04-D174-4B4F-866D-71F6060FC745}">
      <dgm:prSet/>
      <dgm:spPr/>
      <dgm:t>
        <a:bodyPr/>
        <a:lstStyle/>
        <a:p>
          <a:endParaRPr lang="ru-RU"/>
        </a:p>
      </dgm:t>
    </dgm:pt>
    <dgm:pt modelId="{44EBC660-DF50-4922-A7EB-35FAD7511139}" type="sibTrans" cxnId="{CDE39F04-D174-4B4F-866D-71F6060FC745}">
      <dgm:prSet/>
      <dgm:spPr/>
      <dgm:t>
        <a:bodyPr/>
        <a:lstStyle/>
        <a:p>
          <a:endParaRPr lang="ru-RU"/>
        </a:p>
      </dgm:t>
    </dgm:pt>
    <dgm:pt modelId="{31849C50-E8B9-4CDE-B0BF-A134B2F873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индивидуальная</a:t>
          </a:r>
          <a:endParaRPr lang="ru-RU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CE07D9-8532-4B39-8370-961BA8AF63D7}" type="parTrans" cxnId="{784F81A9-3BFD-48F3-AFE9-43E5D1DF8600}">
      <dgm:prSet/>
      <dgm:spPr/>
      <dgm:t>
        <a:bodyPr/>
        <a:lstStyle/>
        <a:p>
          <a:endParaRPr lang="ru-RU"/>
        </a:p>
      </dgm:t>
    </dgm:pt>
    <dgm:pt modelId="{FCAED657-331D-4129-8221-F0CDFB795D30}" type="sibTrans" cxnId="{784F81A9-3BFD-48F3-AFE9-43E5D1DF8600}">
      <dgm:prSet/>
      <dgm:spPr/>
      <dgm:t>
        <a:bodyPr/>
        <a:lstStyle/>
        <a:p>
          <a:endParaRPr lang="ru-RU"/>
        </a:p>
      </dgm:t>
    </dgm:pt>
    <dgm:pt modelId="{C79A75EF-6ABF-4B75-B0A2-3B0073006BC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парная</a:t>
          </a:r>
          <a:endParaRPr lang="ru-RU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BE8EC1-D0A9-4FD2-B499-2B11B8662756}" type="parTrans" cxnId="{952856C5-C7AE-4FDF-8D40-099FAECAAF9D}">
      <dgm:prSet/>
      <dgm:spPr/>
      <dgm:t>
        <a:bodyPr/>
        <a:lstStyle/>
        <a:p>
          <a:endParaRPr lang="ru-RU"/>
        </a:p>
      </dgm:t>
    </dgm:pt>
    <dgm:pt modelId="{2D14D4AC-5703-44D7-A2FB-42A3F2AF3009}" type="sibTrans" cxnId="{952856C5-C7AE-4FDF-8D40-099FAECAAF9D}">
      <dgm:prSet/>
      <dgm:spPr/>
      <dgm:t>
        <a:bodyPr/>
        <a:lstStyle/>
        <a:p>
          <a:endParaRPr lang="ru-RU"/>
        </a:p>
      </dgm:t>
    </dgm:pt>
    <dgm:pt modelId="{05D6DC86-EE85-4F34-8B13-473A5F9CFF5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коллективная</a:t>
          </a:r>
          <a:endParaRPr lang="ru-RU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E7E4BF-13D8-4649-B39C-0C65889EA85E}" type="parTrans" cxnId="{360BFB1A-1D6F-4261-B1B8-E703A633DEB4}">
      <dgm:prSet/>
      <dgm:spPr/>
      <dgm:t>
        <a:bodyPr/>
        <a:lstStyle/>
        <a:p>
          <a:endParaRPr lang="ru-RU"/>
        </a:p>
      </dgm:t>
    </dgm:pt>
    <dgm:pt modelId="{B06DC570-5DC6-4913-A06C-6FBF24C6F6F1}" type="sibTrans" cxnId="{360BFB1A-1D6F-4261-B1B8-E703A633DEB4}">
      <dgm:prSet/>
      <dgm:spPr/>
      <dgm:t>
        <a:bodyPr/>
        <a:lstStyle/>
        <a:p>
          <a:endParaRPr lang="ru-RU"/>
        </a:p>
      </dgm:t>
    </dgm:pt>
    <dgm:pt modelId="{B074450F-2778-4EAF-8CF6-531A333311BD}" type="pres">
      <dgm:prSet presAssocID="{A81C7CD8-72D4-407F-B297-378BE99D1C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FD336-200E-47B5-B33F-0AA6434C5D68}" type="pres">
      <dgm:prSet presAssocID="{A4F5F357-FEC9-4BE0-B925-6C40142B07CF}" presName="centerShape" presStyleLbl="node0" presStyleIdx="0" presStyleCnt="1" custScaleX="158238"/>
      <dgm:spPr/>
      <dgm:t>
        <a:bodyPr/>
        <a:lstStyle/>
        <a:p>
          <a:endParaRPr lang="ru-RU"/>
        </a:p>
      </dgm:t>
    </dgm:pt>
    <dgm:pt modelId="{710091D5-EE9E-41D8-945B-B42BB48FCE0C}" type="pres">
      <dgm:prSet presAssocID="{EDC275C9-222B-4962-8E42-B1D0EFE17637}" presName="Name9" presStyleLbl="parChTrans1D2" presStyleIdx="0" presStyleCnt="4"/>
      <dgm:spPr/>
      <dgm:t>
        <a:bodyPr/>
        <a:lstStyle/>
        <a:p>
          <a:endParaRPr lang="ru-RU"/>
        </a:p>
      </dgm:t>
    </dgm:pt>
    <dgm:pt modelId="{9F73007B-847F-42FE-9647-AE83B902E17A}" type="pres">
      <dgm:prSet presAssocID="{EDC275C9-222B-4962-8E42-B1D0EFE1763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3E66954-255B-4175-B189-0197C0D64E41}" type="pres">
      <dgm:prSet presAssocID="{448921E0-37C1-4F73-9D1E-7EC7F82DE8ED}" presName="node" presStyleLbl="node1" presStyleIdx="0" presStyleCnt="4" custScaleX="188536" custScaleY="74665" custRadScaleRad="97821" custRadScaleInc="-2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F0EC-D2D2-4BD6-9257-EF24D493AFF6}" type="pres">
      <dgm:prSet presAssocID="{2BCE07D9-8532-4B39-8370-961BA8AF63D7}" presName="Name9" presStyleLbl="parChTrans1D2" presStyleIdx="1" presStyleCnt="4"/>
      <dgm:spPr/>
      <dgm:t>
        <a:bodyPr/>
        <a:lstStyle/>
        <a:p>
          <a:endParaRPr lang="ru-RU"/>
        </a:p>
      </dgm:t>
    </dgm:pt>
    <dgm:pt modelId="{9D30022B-AE5D-4188-A410-4388F42509BB}" type="pres">
      <dgm:prSet presAssocID="{2BCE07D9-8532-4B39-8370-961BA8AF63D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243344B-26C6-4439-8D5A-5B0C62EF9A21}" type="pres">
      <dgm:prSet presAssocID="{31849C50-E8B9-4CDE-B0BF-A134B2F873B6}" presName="node" presStyleLbl="node1" presStyleIdx="1" presStyleCnt="4" custScaleX="202873" custScaleY="105764" custRadScaleRad="130638" custRadScaleInc="3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C7216-80F7-4E7E-86DE-991C1423E57C}" type="pres">
      <dgm:prSet presAssocID="{BEBE8EC1-D0A9-4FD2-B499-2B11B8662756}" presName="Name9" presStyleLbl="parChTrans1D2" presStyleIdx="2" presStyleCnt="4"/>
      <dgm:spPr/>
      <dgm:t>
        <a:bodyPr/>
        <a:lstStyle/>
        <a:p>
          <a:endParaRPr lang="ru-RU"/>
        </a:p>
      </dgm:t>
    </dgm:pt>
    <dgm:pt modelId="{C4F16095-C0EF-496A-8658-C85B8664F529}" type="pres">
      <dgm:prSet presAssocID="{BEBE8EC1-D0A9-4FD2-B499-2B11B866275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DC29B9F-371E-43B8-BB24-5B2A3056AA39}" type="pres">
      <dgm:prSet presAssocID="{C79A75EF-6ABF-4B75-B0A2-3B0073006B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5CE46-608F-4C95-AC4E-DA1195844936}" type="pres">
      <dgm:prSet presAssocID="{04E7E4BF-13D8-4649-B39C-0C65889EA85E}" presName="Name9" presStyleLbl="parChTrans1D2" presStyleIdx="3" presStyleCnt="4"/>
      <dgm:spPr/>
      <dgm:t>
        <a:bodyPr/>
        <a:lstStyle/>
        <a:p>
          <a:endParaRPr lang="ru-RU"/>
        </a:p>
      </dgm:t>
    </dgm:pt>
    <dgm:pt modelId="{A9597089-65EA-421A-8B3E-4051F0BFA183}" type="pres">
      <dgm:prSet presAssocID="{04E7E4BF-13D8-4649-B39C-0C65889EA85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61872CB-22D6-4F22-8194-6F8917FEE7BE}" type="pres">
      <dgm:prSet presAssocID="{05D6DC86-EE85-4F34-8B13-473A5F9CFF5F}" presName="node" presStyleLbl="node1" presStyleIdx="3" presStyleCnt="4" custScaleX="187226" custScaleY="105754" custRadScaleRad="128741" custRadScaleInc="-3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CD24F-728C-4BCD-92DF-638A296CEC0A}" type="presOf" srcId="{BEBE8EC1-D0A9-4FD2-B499-2B11B8662756}" destId="{C4F16095-C0EF-496A-8658-C85B8664F529}" srcOrd="1" destOrd="0" presId="urn:microsoft.com/office/officeart/2005/8/layout/radial1"/>
    <dgm:cxn modelId="{797BB44E-1DFB-40E2-AB49-169920D3A1AF}" type="presOf" srcId="{31849C50-E8B9-4CDE-B0BF-A134B2F873B6}" destId="{8243344B-26C6-4439-8D5A-5B0C62EF9A21}" srcOrd="0" destOrd="0" presId="urn:microsoft.com/office/officeart/2005/8/layout/radial1"/>
    <dgm:cxn modelId="{537EC9B3-4140-481B-990A-1041FB7F9052}" type="presOf" srcId="{04E7E4BF-13D8-4649-B39C-0C65889EA85E}" destId="{2D95CE46-608F-4C95-AC4E-DA1195844936}" srcOrd="0" destOrd="0" presId="urn:microsoft.com/office/officeart/2005/8/layout/radial1"/>
    <dgm:cxn modelId="{784F81A9-3BFD-48F3-AFE9-43E5D1DF8600}" srcId="{A4F5F357-FEC9-4BE0-B925-6C40142B07CF}" destId="{31849C50-E8B9-4CDE-B0BF-A134B2F873B6}" srcOrd="1" destOrd="0" parTransId="{2BCE07D9-8532-4B39-8370-961BA8AF63D7}" sibTransId="{FCAED657-331D-4129-8221-F0CDFB795D30}"/>
    <dgm:cxn modelId="{BB8520A2-A33C-44CB-8FF2-5A50D4200AD3}" type="presOf" srcId="{BEBE8EC1-D0A9-4FD2-B499-2B11B8662756}" destId="{44BC7216-80F7-4E7E-86DE-991C1423E57C}" srcOrd="0" destOrd="0" presId="urn:microsoft.com/office/officeart/2005/8/layout/radial1"/>
    <dgm:cxn modelId="{2930A82D-1ACB-4372-AB92-F9F8315DC0A4}" srcId="{A81C7CD8-72D4-407F-B297-378BE99D1C48}" destId="{A4F5F357-FEC9-4BE0-B925-6C40142B07CF}" srcOrd="0" destOrd="0" parTransId="{72C6CB08-FFD1-478C-9A74-21ADF7B30488}" sibTransId="{8DE5D108-BA90-4E4A-8035-70F25D050C0B}"/>
    <dgm:cxn modelId="{F28AD934-E5E9-4615-8EAD-B8342D260B2F}" type="presOf" srcId="{A4F5F357-FEC9-4BE0-B925-6C40142B07CF}" destId="{441FD336-200E-47B5-B33F-0AA6434C5D68}" srcOrd="0" destOrd="0" presId="urn:microsoft.com/office/officeart/2005/8/layout/radial1"/>
    <dgm:cxn modelId="{B7635C4E-EEC5-4099-811D-D00561482F59}" type="presOf" srcId="{A81C7CD8-72D4-407F-B297-378BE99D1C48}" destId="{B074450F-2778-4EAF-8CF6-531A333311BD}" srcOrd="0" destOrd="0" presId="urn:microsoft.com/office/officeart/2005/8/layout/radial1"/>
    <dgm:cxn modelId="{FF1A0719-A201-4154-8F16-D3F30987D831}" type="presOf" srcId="{EDC275C9-222B-4962-8E42-B1D0EFE17637}" destId="{9F73007B-847F-42FE-9647-AE83B902E17A}" srcOrd="1" destOrd="0" presId="urn:microsoft.com/office/officeart/2005/8/layout/radial1"/>
    <dgm:cxn modelId="{518D478C-1445-4CCC-9F7F-F6D9B19E1D0D}" type="presOf" srcId="{04E7E4BF-13D8-4649-B39C-0C65889EA85E}" destId="{A9597089-65EA-421A-8B3E-4051F0BFA183}" srcOrd="1" destOrd="0" presId="urn:microsoft.com/office/officeart/2005/8/layout/radial1"/>
    <dgm:cxn modelId="{3D5E255B-CB35-43B9-90F3-34F1C5EF7C05}" type="presOf" srcId="{448921E0-37C1-4F73-9D1E-7EC7F82DE8ED}" destId="{93E66954-255B-4175-B189-0197C0D64E41}" srcOrd="0" destOrd="0" presId="urn:microsoft.com/office/officeart/2005/8/layout/radial1"/>
    <dgm:cxn modelId="{361ECF43-D4B9-4E2C-B5B2-A02CD420E154}" type="presOf" srcId="{2BCE07D9-8532-4B39-8370-961BA8AF63D7}" destId="{377FF0EC-D2D2-4BD6-9257-EF24D493AFF6}" srcOrd="0" destOrd="0" presId="urn:microsoft.com/office/officeart/2005/8/layout/radial1"/>
    <dgm:cxn modelId="{952856C5-C7AE-4FDF-8D40-099FAECAAF9D}" srcId="{A4F5F357-FEC9-4BE0-B925-6C40142B07CF}" destId="{C79A75EF-6ABF-4B75-B0A2-3B0073006BCA}" srcOrd="2" destOrd="0" parTransId="{BEBE8EC1-D0A9-4FD2-B499-2B11B8662756}" sibTransId="{2D14D4AC-5703-44D7-A2FB-42A3F2AF3009}"/>
    <dgm:cxn modelId="{CDE39F04-D174-4B4F-866D-71F6060FC745}" srcId="{A4F5F357-FEC9-4BE0-B925-6C40142B07CF}" destId="{448921E0-37C1-4F73-9D1E-7EC7F82DE8ED}" srcOrd="0" destOrd="0" parTransId="{EDC275C9-222B-4962-8E42-B1D0EFE17637}" sibTransId="{44EBC660-DF50-4922-A7EB-35FAD7511139}"/>
    <dgm:cxn modelId="{4758DED0-3EA2-42BF-AB64-BFCE47DEE3AB}" type="presOf" srcId="{05D6DC86-EE85-4F34-8B13-473A5F9CFF5F}" destId="{661872CB-22D6-4F22-8194-6F8917FEE7BE}" srcOrd="0" destOrd="0" presId="urn:microsoft.com/office/officeart/2005/8/layout/radial1"/>
    <dgm:cxn modelId="{B7AFA437-2682-4817-8223-99DDAF92B384}" type="presOf" srcId="{EDC275C9-222B-4962-8E42-B1D0EFE17637}" destId="{710091D5-EE9E-41D8-945B-B42BB48FCE0C}" srcOrd="0" destOrd="0" presId="urn:microsoft.com/office/officeart/2005/8/layout/radial1"/>
    <dgm:cxn modelId="{360BFB1A-1D6F-4261-B1B8-E703A633DEB4}" srcId="{A4F5F357-FEC9-4BE0-B925-6C40142B07CF}" destId="{05D6DC86-EE85-4F34-8B13-473A5F9CFF5F}" srcOrd="3" destOrd="0" parTransId="{04E7E4BF-13D8-4649-B39C-0C65889EA85E}" sibTransId="{B06DC570-5DC6-4913-A06C-6FBF24C6F6F1}"/>
    <dgm:cxn modelId="{77FC0968-7526-485A-B8DB-7502D851B614}" type="presOf" srcId="{C79A75EF-6ABF-4B75-B0A2-3B0073006BCA}" destId="{CDC29B9F-371E-43B8-BB24-5B2A3056AA39}" srcOrd="0" destOrd="0" presId="urn:microsoft.com/office/officeart/2005/8/layout/radial1"/>
    <dgm:cxn modelId="{C8D82F8F-BD80-4A8F-AA04-6D298F660786}" type="presOf" srcId="{2BCE07D9-8532-4B39-8370-961BA8AF63D7}" destId="{9D30022B-AE5D-4188-A410-4388F42509BB}" srcOrd="1" destOrd="0" presId="urn:microsoft.com/office/officeart/2005/8/layout/radial1"/>
    <dgm:cxn modelId="{167EE3F2-D450-4642-962C-C6E0063332E8}" type="presParOf" srcId="{B074450F-2778-4EAF-8CF6-531A333311BD}" destId="{441FD336-200E-47B5-B33F-0AA6434C5D68}" srcOrd="0" destOrd="0" presId="urn:microsoft.com/office/officeart/2005/8/layout/radial1"/>
    <dgm:cxn modelId="{16E05CB5-7E31-4C25-B1D8-128B1254FF6C}" type="presParOf" srcId="{B074450F-2778-4EAF-8CF6-531A333311BD}" destId="{710091D5-EE9E-41D8-945B-B42BB48FCE0C}" srcOrd="1" destOrd="0" presId="urn:microsoft.com/office/officeart/2005/8/layout/radial1"/>
    <dgm:cxn modelId="{F45207C9-2B78-4C92-8DDC-E72C80450118}" type="presParOf" srcId="{710091D5-EE9E-41D8-945B-B42BB48FCE0C}" destId="{9F73007B-847F-42FE-9647-AE83B902E17A}" srcOrd="0" destOrd="0" presId="urn:microsoft.com/office/officeart/2005/8/layout/radial1"/>
    <dgm:cxn modelId="{13E27504-39BD-4859-B005-09D134534A74}" type="presParOf" srcId="{B074450F-2778-4EAF-8CF6-531A333311BD}" destId="{93E66954-255B-4175-B189-0197C0D64E41}" srcOrd="2" destOrd="0" presId="urn:microsoft.com/office/officeart/2005/8/layout/radial1"/>
    <dgm:cxn modelId="{CDB1CBC1-A0A3-4122-A576-5EBA1B543B89}" type="presParOf" srcId="{B074450F-2778-4EAF-8CF6-531A333311BD}" destId="{377FF0EC-D2D2-4BD6-9257-EF24D493AFF6}" srcOrd="3" destOrd="0" presId="urn:microsoft.com/office/officeart/2005/8/layout/radial1"/>
    <dgm:cxn modelId="{803A6FE0-0971-4482-A77D-25D81C4B2949}" type="presParOf" srcId="{377FF0EC-D2D2-4BD6-9257-EF24D493AFF6}" destId="{9D30022B-AE5D-4188-A410-4388F42509BB}" srcOrd="0" destOrd="0" presId="urn:microsoft.com/office/officeart/2005/8/layout/radial1"/>
    <dgm:cxn modelId="{C14E42E7-DC08-4A1F-86D3-5E3894DA71CE}" type="presParOf" srcId="{B074450F-2778-4EAF-8CF6-531A333311BD}" destId="{8243344B-26C6-4439-8D5A-5B0C62EF9A21}" srcOrd="4" destOrd="0" presId="urn:microsoft.com/office/officeart/2005/8/layout/radial1"/>
    <dgm:cxn modelId="{52597052-B683-43EB-AB41-4DBC70A92AE2}" type="presParOf" srcId="{B074450F-2778-4EAF-8CF6-531A333311BD}" destId="{44BC7216-80F7-4E7E-86DE-991C1423E57C}" srcOrd="5" destOrd="0" presId="urn:microsoft.com/office/officeart/2005/8/layout/radial1"/>
    <dgm:cxn modelId="{B1C39757-7BD4-4781-9B72-67E80572ABEA}" type="presParOf" srcId="{44BC7216-80F7-4E7E-86DE-991C1423E57C}" destId="{C4F16095-C0EF-496A-8658-C85B8664F529}" srcOrd="0" destOrd="0" presId="urn:microsoft.com/office/officeart/2005/8/layout/radial1"/>
    <dgm:cxn modelId="{AEE3D6BD-8086-4ED6-A7B5-B405972B1268}" type="presParOf" srcId="{B074450F-2778-4EAF-8CF6-531A333311BD}" destId="{CDC29B9F-371E-43B8-BB24-5B2A3056AA39}" srcOrd="6" destOrd="0" presId="urn:microsoft.com/office/officeart/2005/8/layout/radial1"/>
    <dgm:cxn modelId="{240964F2-0243-46E3-9F6F-11DBADF5272D}" type="presParOf" srcId="{B074450F-2778-4EAF-8CF6-531A333311BD}" destId="{2D95CE46-608F-4C95-AC4E-DA1195844936}" srcOrd="7" destOrd="0" presId="urn:microsoft.com/office/officeart/2005/8/layout/radial1"/>
    <dgm:cxn modelId="{54E9DC69-89DE-4CAD-86F4-9792657E22F0}" type="presParOf" srcId="{2D95CE46-608F-4C95-AC4E-DA1195844936}" destId="{A9597089-65EA-421A-8B3E-4051F0BFA183}" srcOrd="0" destOrd="0" presId="urn:microsoft.com/office/officeart/2005/8/layout/radial1"/>
    <dgm:cxn modelId="{36BB95C2-9946-4323-A22A-F8750CF920C4}" type="presParOf" srcId="{B074450F-2778-4EAF-8CF6-531A333311BD}" destId="{661872CB-22D6-4F22-8194-6F8917FEE7B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86DF3-8CB6-429E-ADBA-EFD12A92C8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C0AF8-162D-426A-9B5A-ED30DC0E060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урока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4067D8-44E6-4A5F-ACEE-9B0529E61C87}" type="parTrans" cxnId="{C7DE4EA9-2DF9-4D06-9CFD-425F07CFB790}">
      <dgm:prSet/>
      <dgm:spPr/>
      <dgm:t>
        <a:bodyPr/>
        <a:lstStyle/>
        <a:p>
          <a:endParaRPr lang="ru-RU"/>
        </a:p>
      </dgm:t>
    </dgm:pt>
    <dgm:pt modelId="{EE35E321-82E0-49E7-8A34-A04CA7AF7713}" type="sibTrans" cxnId="{C7DE4EA9-2DF9-4D06-9CFD-425F07CFB790}">
      <dgm:prSet/>
      <dgm:spPr/>
      <dgm:t>
        <a:bodyPr/>
        <a:lstStyle/>
        <a:p>
          <a:endParaRPr lang="ru-RU"/>
        </a:p>
      </dgm:t>
    </dgm:pt>
    <dgm:pt modelId="{789B8715-A4E5-4B21-A9DB-CC04268762A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лекция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9B925E-477E-4740-9E7C-BFA5DBF764B1}" type="parTrans" cxnId="{3297B7FA-F735-493B-B798-D85ACC7B928A}">
      <dgm:prSet/>
      <dgm:spPr/>
      <dgm:t>
        <a:bodyPr/>
        <a:lstStyle/>
        <a:p>
          <a:endParaRPr lang="ru-RU"/>
        </a:p>
      </dgm:t>
    </dgm:pt>
    <dgm:pt modelId="{A5F1ADCB-F775-408C-95C4-E060CA0718E4}" type="sibTrans" cxnId="{3297B7FA-F735-493B-B798-D85ACC7B928A}">
      <dgm:prSet/>
      <dgm:spPr/>
      <dgm:t>
        <a:bodyPr/>
        <a:lstStyle/>
        <a:p>
          <a:endParaRPr lang="ru-RU"/>
        </a:p>
      </dgm:t>
    </dgm:pt>
    <dgm:pt modelId="{913AE9E1-784C-43DF-82DB-3BA147EEE0BE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семинар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6857F430-F22C-41B6-8907-E15AC245FD9D}" type="parTrans" cxnId="{89E1B269-1789-4BC3-BBF1-FE74DDE74817}">
      <dgm:prSet/>
      <dgm:spPr/>
      <dgm:t>
        <a:bodyPr/>
        <a:lstStyle/>
        <a:p>
          <a:endParaRPr lang="ru-RU"/>
        </a:p>
      </dgm:t>
    </dgm:pt>
    <dgm:pt modelId="{62EA8D36-28B1-4A4E-A786-EA7BB80BC608}" type="sibTrans" cxnId="{89E1B269-1789-4BC3-BBF1-FE74DDE74817}">
      <dgm:prSet/>
      <dgm:spPr/>
      <dgm:t>
        <a:bodyPr/>
        <a:lstStyle/>
        <a:p>
          <a:endParaRPr lang="ru-RU"/>
        </a:p>
      </dgm:t>
    </dgm:pt>
    <dgm:pt modelId="{795D4F9A-0E9E-4631-AA78-1283EC4F899F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игра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D1AC70AA-88B5-4C28-829A-BEA2A2C74108}" type="parTrans" cxnId="{698202F0-445B-4941-AF81-895909660D8E}">
      <dgm:prSet/>
      <dgm:spPr/>
      <dgm:t>
        <a:bodyPr/>
        <a:lstStyle/>
        <a:p>
          <a:endParaRPr lang="ru-RU"/>
        </a:p>
      </dgm:t>
    </dgm:pt>
    <dgm:pt modelId="{58ECACDB-D7E5-4C84-9DB4-8929952661AE}" type="sibTrans" cxnId="{698202F0-445B-4941-AF81-895909660D8E}">
      <dgm:prSet/>
      <dgm:spPr/>
      <dgm:t>
        <a:bodyPr/>
        <a:lstStyle/>
        <a:p>
          <a:endParaRPr lang="ru-RU"/>
        </a:p>
      </dgm:t>
    </dgm:pt>
    <dgm:pt modelId="{7D8862C7-240A-40EA-B2ED-834EF0997477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путешествие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F6F994CB-86A1-4201-A3FB-3CC0F98FAB6D}" type="parTrans" cxnId="{D0D16061-03E1-4213-9CF1-BC7A2C15F9D0}">
      <dgm:prSet/>
      <dgm:spPr/>
      <dgm:t>
        <a:bodyPr/>
        <a:lstStyle/>
        <a:p>
          <a:endParaRPr lang="ru-RU"/>
        </a:p>
      </dgm:t>
    </dgm:pt>
    <dgm:pt modelId="{513FED2B-BF07-42B3-BB6F-F11A62ECD756}" type="sibTrans" cxnId="{D0D16061-03E1-4213-9CF1-BC7A2C15F9D0}">
      <dgm:prSet/>
      <dgm:spPr/>
      <dgm:t>
        <a:bodyPr/>
        <a:lstStyle/>
        <a:p>
          <a:endParaRPr lang="ru-RU"/>
        </a:p>
      </dgm:t>
    </dgm:pt>
    <dgm:pt modelId="{92BAA3E9-E78C-43FC-B88F-F8859CE4A412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диспут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3DC6E5B6-9AD2-4C3F-9E01-4FB133584A36}" type="parTrans" cxnId="{822D4CD9-0230-4371-996A-FF518D4DA1BC}">
      <dgm:prSet/>
      <dgm:spPr/>
      <dgm:t>
        <a:bodyPr/>
        <a:lstStyle/>
        <a:p>
          <a:endParaRPr lang="ru-RU"/>
        </a:p>
      </dgm:t>
    </dgm:pt>
    <dgm:pt modelId="{E1F6E0E1-6924-4BE7-8A38-9B22B549DA07}" type="sibTrans" cxnId="{822D4CD9-0230-4371-996A-FF518D4DA1BC}">
      <dgm:prSet/>
      <dgm:spPr/>
      <dgm:t>
        <a:bodyPr/>
        <a:lstStyle/>
        <a:p>
          <a:endParaRPr lang="ru-RU"/>
        </a:p>
      </dgm:t>
    </dgm:pt>
    <dgm:pt modelId="{B122E41C-6904-4598-8032-80B88713EBD2}" type="pres">
      <dgm:prSet presAssocID="{3AD86DF3-8CB6-429E-ADBA-EFD12A92C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B1E1FB-54C6-4948-8A0A-FA19ED097606}" type="pres">
      <dgm:prSet presAssocID="{ADCC0AF8-162D-426A-9B5A-ED30DC0E060E}" presName="hierRoot1" presStyleCnt="0"/>
      <dgm:spPr/>
    </dgm:pt>
    <dgm:pt modelId="{4C8BE85B-8689-491A-8A2A-EA79D695FA6C}" type="pres">
      <dgm:prSet presAssocID="{ADCC0AF8-162D-426A-9B5A-ED30DC0E060E}" presName="composite" presStyleCnt="0"/>
      <dgm:spPr/>
    </dgm:pt>
    <dgm:pt modelId="{C0A40A78-326C-464A-B617-86228571CB86}" type="pres">
      <dgm:prSet presAssocID="{ADCC0AF8-162D-426A-9B5A-ED30DC0E060E}" presName="background" presStyleLbl="node0" presStyleIdx="0" presStyleCnt="1"/>
      <dgm:spPr/>
    </dgm:pt>
    <dgm:pt modelId="{64A349A4-F286-4F90-B230-E4EA451CD72B}" type="pres">
      <dgm:prSet presAssocID="{ADCC0AF8-162D-426A-9B5A-ED30DC0E060E}" presName="text" presStyleLbl="fgAcc0" presStyleIdx="0" presStyleCnt="1" custScaleY="65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A0E159-5B48-4372-8080-A0C02CB89145}" type="pres">
      <dgm:prSet presAssocID="{ADCC0AF8-162D-426A-9B5A-ED30DC0E060E}" presName="hierChild2" presStyleCnt="0"/>
      <dgm:spPr/>
    </dgm:pt>
    <dgm:pt modelId="{C5FEAF43-DAD7-4781-B69F-0267D6D88B21}" type="pres">
      <dgm:prSet presAssocID="{019B925E-477E-4740-9E7C-BFA5DBF764B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72B84FD-F0CA-45F0-B5E5-C3BEBE589C75}" type="pres">
      <dgm:prSet presAssocID="{789B8715-A4E5-4B21-A9DB-CC04268762AF}" presName="hierRoot2" presStyleCnt="0"/>
      <dgm:spPr/>
    </dgm:pt>
    <dgm:pt modelId="{C0FFC939-9160-477E-B5E3-C57434701BA2}" type="pres">
      <dgm:prSet presAssocID="{789B8715-A4E5-4B21-A9DB-CC04268762AF}" presName="composite2" presStyleCnt="0"/>
      <dgm:spPr/>
    </dgm:pt>
    <dgm:pt modelId="{79451224-CB0B-411B-8E58-9EE8033522CF}" type="pres">
      <dgm:prSet presAssocID="{789B8715-A4E5-4B21-A9DB-CC04268762AF}" presName="background2" presStyleLbl="node2" presStyleIdx="0" presStyleCnt="2"/>
      <dgm:spPr/>
    </dgm:pt>
    <dgm:pt modelId="{D7ED1A51-8F54-42CB-84B8-F9147FA25EA7}" type="pres">
      <dgm:prSet presAssocID="{789B8715-A4E5-4B21-A9DB-CC04268762AF}" presName="text2" presStyleLbl="fgAcc2" presStyleIdx="0" presStyleCnt="2" custScaleY="55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2E00BB-815E-4ADD-B8BC-591E4E988466}" type="pres">
      <dgm:prSet presAssocID="{789B8715-A4E5-4B21-A9DB-CC04268762AF}" presName="hierChild3" presStyleCnt="0"/>
      <dgm:spPr/>
    </dgm:pt>
    <dgm:pt modelId="{22E302D1-0BB2-4007-A696-08DC34C9A08E}" type="pres">
      <dgm:prSet presAssocID="{6857F430-F22C-41B6-8907-E15AC245FD9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CCA24EA-E5C1-4F0B-B70E-9BA9051AB3E7}" type="pres">
      <dgm:prSet presAssocID="{913AE9E1-784C-43DF-82DB-3BA147EEE0BE}" presName="hierRoot3" presStyleCnt="0"/>
      <dgm:spPr/>
    </dgm:pt>
    <dgm:pt modelId="{62452895-A6F6-44DC-B2A8-064195D46D45}" type="pres">
      <dgm:prSet presAssocID="{913AE9E1-784C-43DF-82DB-3BA147EEE0BE}" presName="composite3" presStyleCnt="0"/>
      <dgm:spPr/>
    </dgm:pt>
    <dgm:pt modelId="{EDFD1DB3-F120-4C3A-9CEA-F849056BFA9E}" type="pres">
      <dgm:prSet presAssocID="{913AE9E1-784C-43DF-82DB-3BA147EEE0BE}" presName="background3" presStyleLbl="node3" presStyleIdx="0" presStyleCnt="3"/>
      <dgm:spPr/>
    </dgm:pt>
    <dgm:pt modelId="{DBF8DFDF-6C4F-4390-8081-B9FA8124857A}" type="pres">
      <dgm:prSet presAssocID="{913AE9E1-784C-43DF-82DB-3BA147EEE0BE}" presName="text3" presStyleLbl="fgAcc3" presStyleIdx="0" presStyleCnt="3" custScaleY="60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087B8A-9CDE-433E-830C-DD0FCC25F0BC}" type="pres">
      <dgm:prSet presAssocID="{913AE9E1-784C-43DF-82DB-3BA147EEE0BE}" presName="hierChild4" presStyleCnt="0"/>
      <dgm:spPr/>
    </dgm:pt>
    <dgm:pt modelId="{A1E73478-DFBD-4CF7-BF75-4B0C71E11DED}" type="pres">
      <dgm:prSet presAssocID="{D1AC70AA-88B5-4C28-829A-BEA2A2C74108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D655C39-D00F-4B1A-8BA0-9DA47914A3E1}" type="pres">
      <dgm:prSet presAssocID="{795D4F9A-0E9E-4631-AA78-1283EC4F899F}" presName="hierRoot3" presStyleCnt="0"/>
      <dgm:spPr/>
    </dgm:pt>
    <dgm:pt modelId="{44DF75B2-C711-404C-B818-759D7FD60DCE}" type="pres">
      <dgm:prSet presAssocID="{795D4F9A-0E9E-4631-AA78-1283EC4F899F}" presName="composite3" presStyleCnt="0"/>
      <dgm:spPr/>
    </dgm:pt>
    <dgm:pt modelId="{62CD367D-EF04-4088-AB17-85ACC6C38994}" type="pres">
      <dgm:prSet presAssocID="{795D4F9A-0E9E-4631-AA78-1283EC4F899F}" presName="background3" presStyleLbl="node3" presStyleIdx="1" presStyleCnt="3"/>
      <dgm:spPr/>
    </dgm:pt>
    <dgm:pt modelId="{0E91C3B5-4674-46B9-BEEC-CE84D1BDBB6D}" type="pres">
      <dgm:prSet presAssocID="{795D4F9A-0E9E-4631-AA78-1283EC4F899F}" presName="text3" presStyleLbl="fgAcc3" presStyleIdx="1" presStyleCnt="3" custScaleY="41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0633E-6A89-4D02-AB44-9A5CA2752DF8}" type="pres">
      <dgm:prSet presAssocID="{795D4F9A-0E9E-4631-AA78-1283EC4F899F}" presName="hierChild4" presStyleCnt="0"/>
      <dgm:spPr/>
    </dgm:pt>
    <dgm:pt modelId="{5AD199E0-7693-4437-BB18-608BDE69953A}" type="pres">
      <dgm:prSet presAssocID="{F6F994CB-86A1-4201-A3FB-3CC0F98FAB6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16667E5-B559-4695-9C7A-0B307A816335}" type="pres">
      <dgm:prSet presAssocID="{7D8862C7-240A-40EA-B2ED-834EF0997477}" presName="hierRoot2" presStyleCnt="0"/>
      <dgm:spPr/>
    </dgm:pt>
    <dgm:pt modelId="{A91E0B84-6162-4169-B1CB-1971BFBD8334}" type="pres">
      <dgm:prSet presAssocID="{7D8862C7-240A-40EA-B2ED-834EF0997477}" presName="composite2" presStyleCnt="0"/>
      <dgm:spPr/>
    </dgm:pt>
    <dgm:pt modelId="{A99AD2D8-33FF-42D9-97B2-59EF5E878D73}" type="pres">
      <dgm:prSet presAssocID="{7D8862C7-240A-40EA-B2ED-834EF0997477}" presName="background2" presStyleLbl="node2" presStyleIdx="1" presStyleCnt="2"/>
      <dgm:spPr/>
    </dgm:pt>
    <dgm:pt modelId="{A1652280-3E90-46C8-AE59-313F1A0275D4}" type="pres">
      <dgm:prSet presAssocID="{7D8862C7-240A-40EA-B2ED-834EF0997477}" presName="text2" presStyleLbl="fgAcc2" presStyleIdx="1" presStyleCnt="2" custScaleX="133053" custScaleY="55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964E22-799F-44BE-B293-144A5FD6118A}" type="pres">
      <dgm:prSet presAssocID="{7D8862C7-240A-40EA-B2ED-834EF0997477}" presName="hierChild3" presStyleCnt="0"/>
      <dgm:spPr/>
    </dgm:pt>
    <dgm:pt modelId="{17F378B4-7076-4400-B39C-1A03178CBE07}" type="pres">
      <dgm:prSet presAssocID="{3DC6E5B6-9AD2-4C3F-9E01-4FB133584A3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CB36CA3-CF40-4447-9B7A-90BC3B664565}" type="pres">
      <dgm:prSet presAssocID="{92BAA3E9-E78C-43FC-B88F-F8859CE4A412}" presName="hierRoot3" presStyleCnt="0"/>
      <dgm:spPr/>
    </dgm:pt>
    <dgm:pt modelId="{B31AC705-A391-40A7-BE00-C3611C684FCA}" type="pres">
      <dgm:prSet presAssocID="{92BAA3E9-E78C-43FC-B88F-F8859CE4A412}" presName="composite3" presStyleCnt="0"/>
      <dgm:spPr/>
    </dgm:pt>
    <dgm:pt modelId="{9F1A4B6B-2061-487C-A6D1-FFB16809F708}" type="pres">
      <dgm:prSet presAssocID="{92BAA3E9-E78C-43FC-B88F-F8859CE4A412}" presName="background3" presStyleLbl="node3" presStyleIdx="2" presStyleCnt="3"/>
      <dgm:spPr/>
    </dgm:pt>
    <dgm:pt modelId="{0734E51A-09D6-4352-81F5-855754B52416}" type="pres">
      <dgm:prSet presAssocID="{92BAA3E9-E78C-43FC-B88F-F8859CE4A412}" presName="text3" presStyleLbl="fgAcc3" presStyleIdx="2" presStyleCnt="3" custScaleY="46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A741B-A38C-4A77-A409-6D6697A69342}" type="pres">
      <dgm:prSet presAssocID="{92BAA3E9-E78C-43FC-B88F-F8859CE4A412}" presName="hierChild4" presStyleCnt="0"/>
      <dgm:spPr/>
    </dgm:pt>
  </dgm:ptLst>
  <dgm:cxnLst>
    <dgm:cxn modelId="{4D6CE60C-3E6F-4599-9F8B-4139AFE6A06E}" type="presOf" srcId="{789B8715-A4E5-4B21-A9DB-CC04268762AF}" destId="{D7ED1A51-8F54-42CB-84B8-F9147FA25EA7}" srcOrd="0" destOrd="0" presId="urn:microsoft.com/office/officeart/2005/8/layout/hierarchy1"/>
    <dgm:cxn modelId="{94BC9169-45C1-49DA-9D55-C727844EDFD8}" type="presOf" srcId="{795D4F9A-0E9E-4631-AA78-1283EC4F899F}" destId="{0E91C3B5-4674-46B9-BEEC-CE84D1BDBB6D}" srcOrd="0" destOrd="0" presId="urn:microsoft.com/office/officeart/2005/8/layout/hierarchy1"/>
    <dgm:cxn modelId="{E8183D14-28C8-43D5-A197-CDC5A28F95B4}" type="presOf" srcId="{3DC6E5B6-9AD2-4C3F-9E01-4FB133584A36}" destId="{17F378B4-7076-4400-B39C-1A03178CBE07}" srcOrd="0" destOrd="0" presId="urn:microsoft.com/office/officeart/2005/8/layout/hierarchy1"/>
    <dgm:cxn modelId="{A229474A-38CE-4B0E-8F28-434A6F5C2EDA}" type="presOf" srcId="{7D8862C7-240A-40EA-B2ED-834EF0997477}" destId="{A1652280-3E90-46C8-AE59-313F1A0275D4}" srcOrd="0" destOrd="0" presId="urn:microsoft.com/office/officeart/2005/8/layout/hierarchy1"/>
    <dgm:cxn modelId="{698202F0-445B-4941-AF81-895909660D8E}" srcId="{789B8715-A4E5-4B21-A9DB-CC04268762AF}" destId="{795D4F9A-0E9E-4631-AA78-1283EC4F899F}" srcOrd="1" destOrd="0" parTransId="{D1AC70AA-88B5-4C28-829A-BEA2A2C74108}" sibTransId="{58ECACDB-D7E5-4C84-9DB4-8929952661AE}"/>
    <dgm:cxn modelId="{C7DE4EA9-2DF9-4D06-9CFD-425F07CFB790}" srcId="{3AD86DF3-8CB6-429E-ADBA-EFD12A92C810}" destId="{ADCC0AF8-162D-426A-9B5A-ED30DC0E060E}" srcOrd="0" destOrd="0" parTransId="{304067D8-44E6-4A5F-ACEE-9B0529E61C87}" sibTransId="{EE35E321-82E0-49E7-8A34-A04CA7AF7713}"/>
    <dgm:cxn modelId="{85ECC1B9-854F-4774-800A-6B95967805DC}" type="presOf" srcId="{3AD86DF3-8CB6-429E-ADBA-EFD12A92C810}" destId="{B122E41C-6904-4598-8032-80B88713EBD2}" srcOrd="0" destOrd="0" presId="urn:microsoft.com/office/officeart/2005/8/layout/hierarchy1"/>
    <dgm:cxn modelId="{726ACC3D-86A3-457D-BDB4-8D18BB681285}" type="presOf" srcId="{D1AC70AA-88B5-4C28-829A-BEA2A2C74108}" destId="{A1E73478-DFBD-4CF7-BF75-4B0C71E11DED}" srcOrd="0" destOrd="0" presId="urn:microsoft.com/office/officeart/2005/8/layout/hierarchy1"/>
    <dgm:cxn modelId="{E4584AD0-58CB-48F5-8B7C-8ACDC7BE879E}" type="presOf" srcId="{6857F430-F22C-41B6-8907-E15AC245FD9D}" destId="{22E302D1-0BB2-4007-A696-08DC34C9A08E}" srcOrd="0" destOrd="0" presId="urn:microsoft.com/office/officeart/2005/8/layout/hierarchy1"/>
    <dgm:cxn modelId="{D0D16061-03E1-4213-9CF1-BC7A2C15F9D0}" srcId="{ADCC0AF8-162D-426A-9B5A-ED30DC0E060E}" destId="{7D8862C7-240A-40EA-B2ED-834EF0997477}" srcOrd="1" destOrd="0" parTransId="{F6F994CB-86A1-4201-A3FB-3CC0F98FAB6D}" sibTransId="{513FED2B-BF07-42B3-BB6F-F11A62ECD756}"/>
    <dgm:cxn modelId="{6386CCF8-7743-4668-8BEF-4B6988D8DD62}" type="presOf" srcId="{92BAA3E9-E78C-43FC-B88F-F8859CE4A412}" destId="{0734E51A-09D6-4352-81F5-855754B52416}" srcOrd="0" destOrd="0" presId="urn:microsoft.com/office/officeart/2005/8/layout/hierarchy1"/>
    <dgm:cxn modelId="{CD410100-DB63-41CB-B433-0742F14EEF0E}" type="presOf" srcId="{913AE9E1-784C-43DF-82DB-3BA147EEE0BE}" destId="{DBF8DFDF-6C4F-4390-8081-B9FA8124857A}" srcOrd="0" destOrd="0" presId="urn:microsoft.com/office/officeart/2005/8/layout/hierarchy1"/>
    <dgm:cxn modelId="{822D4CD9-0230-4371-996A-FF518D4DA1BC}" srcId="{7D8862C7-240A-40EA-B2ED-834EF0997477}" destId="{92BAA3E9-E78C-43FC-B88F-F8859CE4A412}" srcOrd="0" destOrd="0" parTransId="{3DC6E5B6-9AD2-4C3F-9E01-4FB133584A36}" sibTransId="{E1F6E0E1-6924-4BE7-8A38-9B22B549DA07}"/>
    <dgm:cxn modelId="{3297B7FA-F735-493B-B798-D85ACC7B928A}" srcId="{ADCC0AF8-162D-426A-9B5A-ED30DC0E060E}" destId="{789B8715-A4E5-4B21-A9DB-CC04268762AF}" srcOrd="0" destOrd="0" parTransId="{019B925E-477E-4740-9E7C-BFA5DBF764B1}" sibTransId="{A5F1ADCB-F775-408C-95C4-E060CA0718E4}"/>
    <dgm:cxn modelId="{DE436DE1-EA43-4187-A2C3-E49276C1E248}" type="presOf" srcId="{ADCC0AF8-162D-426A-9B5A-ED30DC0E060E}" destId="{64A349A4-F286-4F90-B230-E4EA451CD72B}" srcOrd="0" destOrd="0" presId="urn:microsoft.com/office/officeart/2005/8/layout/hierarchy1"/>
    <dgm:cxn modelId="{89E1B269-1789-4BC3-BBF1-FE74DDE74817}" srcId="{789B8715-A4E5-4B21-A9DB-CC04268762AF}" destId="{913AE9E1-784C-43DF-82DB-3BA147EEE0BE}" srcOrd="0" destOrd="0" parTransId="{6857F430-F22C-41B6-8907-E15AC245FD9D}" sibTransId="{62EA8D36-28B1-4A4E-A786-EA7BB80BC608}"/>
    <dgm:cxn modelId="{FD99C915-F029-4E38-8A78-2915EC070698}" type="presOf" srcId="{F6F994CB-86A1-4201-A3FB-3CC0F98FAB6D}" destId="{5AD199E0-7693-4437-BB18-608BDE69953A}" srcOrd="0" destOrd="0" presId="urn:microsoft.com/office/officeart/2005/8/layout/hierarchy1"/>
    <dgm:cxn modelId="{7FF8DF98-4F79-4C31-87A2-5F4C7ECD5CD3}" type="presOf" srcId="{019B925E-477E-4740-9E7C-BFA5DBF764B1}" destId="{C5FEAF43-DAD7-4781-B69F-0267D6D88B21}" srcOrd="0" destOrd="0" presId="urn:microsoft.com/office/officeart/2005/8/layout/hierarchy1"/>
    <dgm:cxn modelId="{01DBB4F1-651E-4E5E-A615-6C7394CCA6C9}" type="presParOf" srcId="{B122E41C-6904-4598-8032-80B88713EBD2}" destId="{2AB1E1FB-54C6-4948-8A0A-FA19ED097606}" srcOrd="0" destOrd="0" presId="urn:microsoft.com/office/officeart/2005/8/layout/hierarchy1"/>
    <dgm:cxn modelId="{A9BC799C-E4A0-46C4-8317-C1978B66AF97}" type="presParOf" srcId="{2AB1E1FB-54C6-4948-8A0A-FA19ED097606}" destId="{4C8BE85B-8689-491A-8A2A-EA79D695FA6C}" srcOrd="0" destOrd="0" presId="urn:microsoft.com/office/officeart/2005/8/layout/hierarchy1"/>
    <dgm:cxn modelId="{FF83BECF-891A-46B2-A5D4-A2D5C7718019}" type="presParOf" srcId="{4C8BE85B-8689-491A-8A2A-EA79D695FA6C}" destId="{C0A40A78-326C-464A-B617-86228571CB86}" srcOrd="0" destOrd="0" presId="urn:microsoft.com/office/officeart/2005/8/layout/hierarchy1"/>
    <dgm:cxn modelId="{55C79C6B-8396-49F0-A4BA-B9EDD4C15177}" type="presParOf" srcId="{4C8BE85B-8689-491A-8A2A-EA79D695FA6C}" destId="{64A349A4-F286-4F90-B230-E4EA451CD72B}" srcOrd="1" destOrd="0" presId="urn:microsoft.com/office/officeart/2005/8/layout/hierarchy1"/>
    <dgm:cxn modelId="{1336C408-F033-4E6F-98D1-77C60A16B5B9}" type="presParOf" srcId="{2AB1E1FB-54C6-4948-8A0A-FA19ED097606}" destId="{51A0E159-5B48-4372-8080-A0C02CB89145}" srcOrd="1" destOrd="0" presId="urn:microsoft.com/office/officeart/2005/8/layout/hierarchy1"/>
    <dgm:cxn modelId="{92AA3B62-06E9-4234-B4D3-99A046B6F9D1}" type="presParOf" srcId="{51A0E159-5B48-4372-8080-A0C02CB89145}" destId="{C5FEAF43-DAD7-4781-B69F-0267D6D88B21}" srcOrd="0" destOrd="0" presId="urn:microsoft.com/office/officeart/2005/8/layout/hierarchy1"/>
    <dgm:cxn modelId="{3403DCEE-B607-4156-8A48-178B9B4F9D19}" type="presParOf" srcId="{51A0E159-5B48-4372-8080-A0C02CB89145}" destId="{E72B84FD-F0CA-45F0-B5E5-C3BEBE589C75}" srcOrd="1" destOrd="0" presId="urn:microsoft.com/office/officeart/2005/8/layout/hierarchy1"/>
    <dgm:cxn modelId="{E6406B02-8B25-4B88-814D-E8D7185A9172}" type="presParOf" srcId="{E72B84FD-F0CA-45F0-B5E5-C3BEBE589C75}" destId="{C0FFC939-9160-477E-B5E3-C57434701BA2}" srcOrd="0" destOrd="0" presId="urn:microsoft.com/office/officeart/2005/8/layout/hierarchy1"/>
    <dgm:cxn modelId="{18A4F244-624B-4E45-B145-08C790F01B74}" type="presParOf" srcId="{C0FFC939-9160-477E-B5E3-C57434701BA2}" destId="{79451224-CB0B-411B-8E58-9EE8033522CF}" srcOrd="0" destOrd="0" presId="urn:microsoft.com/office/officeart/2005/8/layout/hierarchy1"/>
    <dgm:cxn modelId="{62A49D8D-EAB3-4D8D-BA41-B9CCC57F6DF8}" type="presParOf" srcId="{C0FFC939-9160-477E-B5E3-C57434701BA2}" destId="{D7ED1A51-8F54-42CB-84B8-F9147FA25EA7}" srcOrd="1" destOrd="0" presId="urn:microsoft.com/office/officeart/2005/8/layout/hierarchy1"/>
    <dgm:cxn modelId="{6E289AB8-AFE6-4742-B701-AAFF9A9AE8AE}" type="presParOf" srcId="{E72B84FD-F0CA-45F0-B5E5-C3BEBE589C75}" destId="{672E00BB-815E-4ADD-B8BC-591E4E988466}" srcOrd="1" destOrd="0" presId="urn:microsoft.com/office/officeart/2005/8/layout/hierarchy1"/>
    <dgm:cxn modelId="{0E961658-F32D-4DDA-B6E2-DE55028A8615}" type="presParOf" srcId="{672E00BB-815E-4ADD-B8BC-591E4E988466}" destId="{22E302D1-0BB2-4007-A696-08DC34C9A08E}" srcOrd="0" destOrd="0" presId="urn:microsoft.com/office/officeart/2005/8/layout/hierarchy1"/>
    <dgm:cxn modelId="{77BB0BF1-3638-4932-8FDA-88B3CE221AC1}" type="presParOf" srcId="{672E00BB-815E-4ADD-B8BC-591E4E988466}" destId="{3CCA24EA-E5C1-4F0B-B70E-9BA9051AB3E7}" srcOrd="1" destOrd="0" presId="urn:microsoft.com/office/officeart/2005/8/layout/hierarchy1"/>
    <dgm:cxn modelId="{4C143575-0873-49BC-9043-C2BEED980CA2}" type="presParOf" srcId="{3CCA24EA-E5C1-4F0B-B70E-9BA9051AB3E7}" destId="{62452895-A6F6-44DC-B2A8-064195D46D45}" srcOrd="0" destOrd="0" presId="urn:microsoft.com/office/officeart/2005/8/layout/hierarchy1"/>
    <dgm:cxn modelId="{30DAD455-513D-43A7-B60E-DDF0D42DA091}" type="presParOf" srcId="{62452895-A6F6-44DC-B2A8-064195D46D45}" destId="{EDFD1DB3-F120-4C3A-9CEA-F849056BFA9E}" srcOrd="0" destOrd="0" presId="urn:microsoft.com/office/officeart/2005/8/layout/hierarchy1"/>
    <dgm:cxn modelId="{17E0CA0A-26DB-4F0C-B5FD-C750B2A69DD1}" type="presParOf" srcId="{62452895-A6F6-44DC-B2A8-064195D46D45}" destId="{DBF8DFDF-6C4F-4390-8081-B9FA8124857A}" srcOrd="1" destOrd="0" presId="urn:microsoft.com/office/officeart/2005/8/layout/hierarchy1"/>
    <dgm:cxn modelId="{A8A81861-22EB-4743-87EC-9B0FDDE51BC1}" type="presParOf" srcId="{3CCA24EA-E5C1-4F0B-B70E-9BA9051AB3E7}" destId="{A4087B8A-9CDE-433E-830C-DD0FCC25F0BC}" srcOrd="1" destOrd="0" presId="urn:microsoft.com/office/officeart/2005/8/layout/hierarchy1"/>
    <dgm:cxn modelId="{7A81957E-FD9E-4999-B69A-5E5C8D77934C}" type="presParOf" srcId="{672E00BB-815E-4ADD-B8BC-591E4E988466}" destId="{A1E73478-DFBD-4CF7-BF75-4B0C71E11DED}" srcOrd="2" destOrd="0" presId="urn:microsoft.com/office/officeart/2005/8/layout/hierarchy1"/>
    <dgm:cxn modelId="{BA801500-85A7-46AD-9BB9-E8FF052C9517}" type="presParOf" srcId="{672E00BB-815E-4ADD-B8BC-591E4E988466}" destId="{ED655C39-D00F-4B1A-8BA0-9DA47914A3E1}" srcOrd="3" destOrd="0" presId="urn:microsoft.com/office/officeart/2005/8/layout/hierarchy1"/>
    <dgm:cxn modelId="{52B5A8A4-9A30-48BD-94C9-72EF89F76B76}" type="presParOf" srcId="{ED655C39-D00F-4B1A-8BA0-9DA47914A3E1}" destId="{44DF75B2-C711-404C-B818-759D7FD60DCE}" srcOrd="0" destOrd="0" presId="urn:microsoft.com/office/officeart/2005/8/layout/hierarchy1"/>
    <dgm:cxn modelId="{3BC49B1E-590D-4CCA-89BE-44E80AB8F0CF}" type="presParOf" srcId="{44DF75B2-C711-404C-B818-759D7FD60DCE}" destId="{62CD367D-EF04-4088-AB17-85ACC6C38994}" srcOrd="0" destOrd="0" presId="urn:microsoft.com/office/officeart/2005/8/layout/hierarchy1"/>
    <dgm:cxn modelId="{192D4CA8-008E-46AE-842E-EE945FCF5690}" type="presParOf" srcId="{44DF75B2-C711-404C-B818-759D7FD60DCE}" destId="{0E91C3B5-4674-46B9-BEEC-CE84D1BDBB6D}" srcOrd="1" destOrd="0" presId="urn:microsoft.com/office/officeart/2005/8/layout/hierarchy1"/>
    <dgm:cxn modelId="{6168453B-5AFA-4DD7-A06B-DC7153065D38}" type="presParOf" srcId="{ED655C39-D00F-4B1A-8BA0-9DA47914A3E1}" destId="{8220633E-6A89-4D02-AB44-9A5CA2752DF8}" srcOrd="1" destOrd="0" presId="urn:microsoft.com/office/officeart/2005/8/layout/hierarchy1"/>
    <dgm:cxn modelId="{E1EEC8D6-3871-48FF-8DCB-2B9A47AD9CD8}" type="presParOf" srcId="{51A0E159-5B48-4372-8080-A0C02CB89145}" destId="{5AD199E0-7693-4437-BB18-608BDE69953A}" srcOrd="2" destOrd="0" presId="urn:microsoft.com/office/officeart/2005/8/layout/hierarchy1"/>
    <dgm:cxn modelId="{5672A597-41FF-4DD4-8E3E-E250F5104190}" type="presParOf" srcId="{51A0E159-5B48-4372-8080-A0C02CB89145}" destId="{816667E5-B559-4695-9C7A-0B307A816335}" srcOrd="3" destOrd="0" presId="urn:microsoft.com/office/officeart/2005/8/layout/hierarchy1"/>
    <dgm:cxn modelId="{77F54A61-BDCC-4A4B-8812-58D6E67BCC58}" type="presParOf" srcId="{816667E5-B559-4695-9C7A-0B307A816335}" destId="{A91E0B84-6162-4169-B1CB-1971BFBD8334}" srcOrd="0" destOrd="0" presId="urn:microsoft.com/office/officeart/2005/8/layout/hierarchy1"/>
    <dgm:cxn modelId="{4BAA9EDF-92B2-46C3-9333-F806A55B35DE}" type="presParOf" srcId="{A91E0B84-6162-4169-B1CB-1971BFBD8334}" destId="{A99AD2D8-33FF-42D9-97B2-59EF5E878D73}" srcOrd="0" destOrd="0" presId="urn:microsoft.com/office/officeart/2005/8/layout/hierarchy1"/>
    <dgm:cxn modelId="{55508035-FB3D-457F-8952-69B4550449AF}" type="presParOf" srcId="{A91E0B84-6162-4169-B1CB-1971BFBD8334}" destId="{A1652280-3E90-46C8-AE59-313F1A0275D4}" srcOrd="1" destOrd="0" presId="urn:microsoft.com/office/officeart/2005/8/layout/hierarchy1"/>
    <dgm:cxn modelId="{9E5D2955-B210-427E-9F04-8C35FCD581CC}" type="presParOf" srcId="{816667E5-B559-4695-9C7A-0B307A816335}" destId="{13964E22-799F-44BE-B293-144A5FD6118A}" srcOrd="1" destOrd="0" presId="urn:microsoft.com/office/officeart/2005/8/layout/hierarchy1"/>
    <dgm:cxn modelId="{8CA8182C-03BB-4DC3-89C3-2001F4E80AD1}" type="presParOf" srcId="{13964E22-799F-44BE-B293-144A5FD6118A}" destId="{17F378B4-7076-4400-B39C-1A03178CBE07}" srcOrd="0" destOrd="0" presId="urn:microsoft.com/office/officeart/2005/8/layout/hierarchy1"/>
    <dgm:cxn modelId="{939ABBD6-C3D0-478C-A34D-31E6C5A9E61B}" type="presParOf" srcId="{13964E22-799F-44BE-B293-144A5FD6118A}" destId="{DCB36CA3-CF40-4447-9B7A-90BC3B664565}" srcOrd="1" destOrd="0" presId="urn:microsoft.com/office/officeart/2005/8/layout/hierarchy1"/>
    <dgm:cxn modelId="{2A67050C-A674-4524-9FFA-5D9B825302C0}" type="presParOf" srcId="{DCB36CA3-CF40-4447-9B7A-90BC3B664565}" destId="{B31AC705-A391-40A7-BE00-C3611C684FCA}" srcOrd="0" destOrd="0" presId="urn:microsoft.com/office/officeart/2005/8/layout/hierarchy1"/>
    <dgm:cxn modelId="{2CA90ACA-5BEB-42D6-B04D-B8D20D0606D7}" type="presParOf" srcId="{B31AC705-A391-40A7-BE00-C3611C684FCA}" destId="{9F1A4B6B-2061-487C-A6D1-FFB16809F708}" srcOrd="0" destOrd="0" presId="urn:microsoft.com/office/officeart/2005/8/layout/hierarchy1"/>
    <dgm:cxn modelId="{A350A7CD-3437-4C78-B632-9B244AE08073}" type="presParOf" srcId="{B31AC705-A391-40A7-BE00-C3611C684FCA}" destId="{0734E51A-09D6-4352-81F5-855754B52416}" srcOrd="1" destOrd="0" presId="urn:microsoft.com/office/officeart/2005/8/layout/hierarchy1"/>
    <dgm:cxn modelId="{AE1802F0-A5CE-426B-A233-4F48235FFA73}" type="presParOf" srcId="{DCB36CA3-CF40-4447-9B7A-90BC3B664565}" destId="{EA7A741B-A38C-4A77-A409-6D6697A693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A49CC-A2C8-449E-94CF-E931154777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838AD3-FA0C-4D04-8285-D0E51A74570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Образовательные</a:t>
          </a:r>
          <a:r>
            <a:rPr lang="ru-RU" sz="3600" b="1" baseline="0" dirty="0" smtClean="0">
              <a:latin typeface="Times New Roman" pitchFamily="18" charset="0"/>
              <a:cs typeface="Times New Roman" pitchFamily="18" charset="0"/>
            </a:rPr>
            <a:t> технологии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95E598CD-63B5-41F9-AFB0-2DFB779763B9}" type="parTrans" cxnId="{6F56D562-42EA-4B52-8E57-C1D8E4BD2835}">
      <dgm:prSet/>
      <dgm:spPr/>
      <dgm:t>
        <a:bodyPr/>
        <a:lstStyle/>
        <a:p>
          <a:endParaRPr lang="ru-RU"/>
        </a:p>
      </dgm:t>
    </dgm:pt>
    <dgm:pt modelId="{31BE8706-25EA-4040-867D-64237DE1D7CA}" type="sibTrans" cxnId="{6F56D562-42EA-4B52-8E57-C1D8E4BD2835}">
      <dgm:prSet/>
      <dgm:spPr/>
      <dgm:t>
        <a:bodyPr/>
        <a:lstStyle/>
        <a:p>
          <a:endParaRPr lang="ru-RU"/>
        </a:p>
      </dgm:t>
    </dgm:pt>
    <dgm:pt modelId="{22ADB0CC-D0AD-44E4-9A52-35A045B429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Исследовательская (проблемно-поисковая)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265DA2-7859-4EF9-A828-97CBA26547B1}" type="parTrans" cxnId="{B243A9BB-5CCB-47D9-89C7-A80A5DE3B8A9}">
      <dgm:prSet/>
      <dgm:spPr/>
      <dgm:t>
        <a:bodyPr/>
        <a:lstStyle/>
        <a:p>
          <a:endParaRPr lang="ru-RU"/>
        </a:p>
      </dgm:t>
    </dgm:pt>
    <dgm:pt modelId="{2074690D-22A2-4730-9EB5-26233A3A2441}" type="sibTrans" cxnId="{B243A9BB-5CCB-47D9-89C7-A80A5DE3B8A9}">
      <dgm:prSet/>
      <dgm:spPr/>
      <dgm:t>
        <a:bodyPr/>
        <a:lstStyle/>
        <a:p>
          <a:endParaRPr lang="ru-RU"/>
        </a:p>
      </dgm:t>
    </dgm:pt>
    <dgm:pt modelId="{F870AFA4-FB71-4EA5-A3E1-96B59E40431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Проектный метод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F6EE65-6DE9-4318-A0A6-05197C13DF9C}" type="parTrans" cxnId="{BA9E9E74-A1B7-4655-9C60-46E122C81504}">
      <dgm:prSet/>
      <dgm:spPr/>
      <dgm:t>
        <a:bodyPr/>
        <a:lstStyle/>
        <a:p>
          <a:endParaRPr lang="ru-RU"/>
        </a:p>
      </dgm:t>
    </dgm:pt>
    <dgm:pt modelId="{C767399B-3AE9-4BF2-BE1E-6135F74E5ACD}" type="sibTrans" cxnId="{BA9E9E74-A1B7-4655-9C60-46E122C81504}">
      <dgm:prSet/>
      <dgm:spPr/>
      <dgm:t>
        <a:bodyPr/>
        <a:lstStyle/>
        <a:p>
          <a:endParaRPr lang="ru-RU"/>
        </a:p>
      </dgm:t>
    </dgm:pt>
    <dgm:pt modelId="{411C2F40-E2FE-4C0D-9597-4197C0FCC2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Проблемное</a:t>
          </a:r>
          <a:r>
            <a:rPr lang="ru-RU" sz="20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обучение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37A661-C335-465C-B304-5C50D41D2561}" type="parTrans" cxnId="{06C68685-84C5-4E72-9E39-26A7AC3AE23A}">
      <dgm:prSet/>
      <dgm:spPr/>
      <dgm:t>
        <a:bodyPr/>
        <a:lstStyle/>
        <a:p>
          <a:endParaRPr lang="ru-RU"/>
        </a:p>
      </dgm:t>
    </dgm:pt>
    <dgm:pt modelId="{928EF1AE-5EEB-42C0-A7EA-2E527C431F93}" type="sibTrans" cxnId="{06C68685-84C5-4E72-9E39-26A7AC3AE23A}">
      <dgm:prSet/>
      <dgm:spPr/>
      <dgm:t>
        <a:bodyPr/>
        <a:lstStyle/>
        <a:p>
          <a:endParaRPr lang="ru-RU"/>
        </a:p>
      </dgm:t>
    </dgm:pt>
    <dgm:pt modelId="{9B57F07B-2112-4550-998F-E297FB966F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Имитационного моделирования (игровая)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5B720E-B680-49C4-815B-368693E0458D}" type="parTrans" cxnId="{8A30B884-A5F7-4BA1-8612-B605BA0D517A}">
      <dgm:prSet/>
      <dgm:spPr/>
      <dgm:t>
        <a:bodyPr/>
        <a:lstStyle/>
        <a:p>
          <a:endParaRPr lang="ru-RU"/>
        </a:p>
      </dgm:t>
    </dgm:pt>
    <dgm:pt modelId="{D0E86C50-CC0F-43D0-9AB3-3C52FA7FFBEB}" type="sibTrans" cxnId="{8A30B884-A5F7-4BA1-8612-B605BA0D517A}">
      <dgm:prSet/>
      <dgm:spPr/>
      <dgm:t>
        <a:bodyPr/>
        <a:lstStyle/>
        <a:p>
          <a:endParaRPr lang="ru-RU"/>
        </a:p>
      </dgm:t>
    </dgm:pt>
    <dgm:pt modelId="{B022C30E-B487-40EC-8CB9-7ED06A52A32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Информационно-коммуникативная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5900E1-8B68-465D-A87A-4AFDDB12C849}" type="parTrans" cxnId="{F917F86A-01FF-4365-9763-8E479465E158}">
      <dgm:prSet/>
      <dgm:spPr/>
      <dgm:t>
        <a:bodyPr/>
        <a:lstStyle/>
        <a:p>
          <a:endParaRPr lang="ru-RU"/>
        </a:p>
      </dgm:t>
    </dgm:pt>
    <dgm:pt modelId="{F7D638B9-B9CA-4B70-B9C9-3C04A989EA32}" type="sibTrans" cxnId="{F917F86A-01FF-4365-9763-8E479465E158}">
      <dgm:prSet/>
      <dgm:spPr/>
      <dgm:t>
        <a:bodyPr/>
        <a:lstStyle/>
        <a:p>
          <a:endParaRPr lang="ru-RU"/>
        </a:p>
      </dgm:t>
    </dgm:pt>
    <dgm:pt modelId="{C284EBE2-72B4-4E83-A4A1-8D7B8CB422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Технология саморазвития личности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966C7D-02A7-42A8-AFB8-4591D2BAC395}" type="parTrans" cxnId="{A4893F8F-CD93-4F0D-ABCD-235682F592A3}">
      <dgm:prSet/>
      <dgm:spPr/>
      <dgm:t>
        <a:bodyPr/>
        <a:lstStyle/>
        <a:p>
          <a:endParaRPr lang="ru-RU"/>
        </a:p>
      </dgm:t>
    </dgm:pt>
    <dgm:pt modelId="{5B6B2070-863E-46EE-BD25-8B44647ED0B2}" type="sibTrans" cxnId="{A4893F8F-CD93-4F0D-ABCD-235682F592A3}">
      <dgm:prSet/>
      <dgm:spPr/>
      <dgm:t>
        <a:bodyPr/>
        <a:lstStyle/>
        <a:p>
          <a:endParaRPr lang="ru-RU"/>
        </a:p>
      </dgm:t>
    </dgm:pt>
    <dgm:pt modelId="{916B4A88-4A9D-459F-80B7-F2DE721AB213}" type="pres">
      <dgm:prSet presAssocID="{F30A49CC-A2C8-449E-94CF-E931154777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D713C0-B640-486A-AD48-875A48E573E8}" type="pres">
      <dgm:prSet presAssocID="{8B838AD3-FA0C-4D04-8285-D0E51A74570B}" presName="hierRoot1" presStyleCnt="0"/>
      <dgm:spPr/>
    </dgm:pt>
    <dgm:pt modelId="{DD33710A-0C68-4CDF-9825-241AF8A1831A}" type="pres">
      <dgm:prSet presAssocID="{8B838AD3-FA0C-4D04-8285-D0E51A74570B}" presName="composite" presStyleCnt="0"/>
      <dgm:spPr/>
    </dgm:pt>
    <dgm:pt modelId="{4BA8F20A-31BD-4964-80AD-5E6B51E77AE2}" type="pres">
      <dgm:prSet presAssocID="{8B838AD3-FA0C-4D04-8285-D0E51A74570B}" presName="background" presStyleLbl="node0" presStyleIdx="0" presStyleCnt="1"/>
      <dgm:spPr/>
    </dgm:pt>
    <dgm:pt modelId="{6F3963D3-A585-4559-BE3F-674753C02E6D}" type="pres">
      <dgm:prSet presAssocID="{8B838AD3-FA0C-4D04-8285-D0E51A74570B}" presName="text" presStyleLbl="fgAcc0" presStyleIdx="0" presStyleCnt="1" custScaleX="396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5904CB-40EF-4CAF-A9FA-D1B658FEAA77}" type="pres">
      <dgm:prSet presAssocID="{8B838AD3-FA0C-4D04-8285-D0E51A74570B}" presName="hierChild2" presStyleCnt="0"/>
      <dgm:spPr/>
    </dgm:pt>
    <dgm:pt modelId="{1937FBE3-27D4-473C-B1DA-C4099BED42E7}" type="pres">
      <dgm:prSet presAssocID="{BC265DA2-7859-4EF9-A828-97CBA26547B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CA3DC33-63BF-4E3B-9C92-FE0E07B427E3}" type="pres">
      <dgm:prSet presAssocID="{22ADB0CC-D0AD-44E4-9A52-35A045B429ED}" presName="hierRoot2" presStyleCnt="0"/>
      <dgm:spPr/>
    </dgm:pt>
    <dgm:pt modelId="{835D9870-3C72-4BEE-BB6A-50E292244A9C}" type="pres">
      <dgm:prSet presAssocID="{22ADB0CC-D0AD-44E4-9A52-35A045B429ED}" presName="composite2" presStyleCnt="0"/>
      <dgm:spPr/>
    </dgm:pt>
    <dgm:pt modelId="{016D4286-EF36-4582-B915-07FA8CBA0F19}" type="pres">
      <dgm:prSet presAssocID="{22ADB0CC-D0AD-44E4-9A52-35A045B429ED}" presName="background2" presStyleLbl="node2" presStyleIdx="0" presStyleCnt="2"/>
      <dgm:spPr/>
    </dgm:pt>
    <dgm:pt modelId="{FD30A025-E437-4E16-BD8F-48EEE7BBFB43}" type="pres">
      <dgm:prSet presAssocID="{22ADB0CC-D0AD-44E4-9A52-35A045B429ED}" presName="text2" presStyleLbl="fgAcc2" presStyleIdx="0" presStyleCnt="2" custScaleX="167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695CC-632C-43CD-9D93-06DAA4AE00B1}" type="pres">
      <dgm:prSet presAssocID="{22ADB0CC-D0AD-44E4-9A52-35A045B429ED}" presName="hierChild3" presStyleCnt="0"/>
      <dgm:spPr/>
    </dgm:pt>
    <dgm:pt modelId="{97DDE3DE-9036-460F-8C47-4DB366E221CD}" type="pres">
      <dgm:prSet presAssocID="{90F6EE65-6DE9-4318-A0A6-05197C13DF9C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84DC17F-89B6-4E83-A600-050EB1845833}" type="pres">
      <dgm:prSet presAssocID="{F870AFA4-FB71-4EA5-A3E1-96B59E404317}" presName="hierRoot3" presStyleCnt="0"/>
      <dgm:spPr/>
    </dgm:pt>
    <dgm:pt modelId="{00B95400-A2F7-40DB-A82E-E7811CFBBABA}" type="pres">
      <dgm:prSet presAssocID="{F870AFA4-FB71-4EA5-A3E1-96B59E404317}" presName="composite3" presStyleCnt="0"/>
      <dgm:spPr/>
    </dgm:pt>
    <dgm:pt modelId="{9BBC0E90-55F4-418B-A4EE-F471D54A0741}" type="pres">
      <dgm:prSet presAssocID="{F870AFA4-FB71-4EA5-A3E1-96B59E404317}" presName="background3" presStyleLbl="node3" presStyleIdx="0" presStyleCnt="4"/>
      <dgm:spPr/>
    </dgm:pt>
    <dgm:pt modelId="{F2006983-2B52-484D-BE36-DFCAD8951C01}" type="pres">
      <dgm:prSet presAssocID="{F870AFA4-FB71-4EA5-A3E1-96B59E404317}" presName="text3" presStyleLbl="fgAcc3" presStyleIdx="0" presStyleCnt="4" custScaleX="120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48BFC0-CECB-4D8C-9E7F-24E8CC74D728}" type="pres">
      <dgm:prSet presAssocID="{F870AFA4-FB71-4EA5-A3E1-96B59E404317}" presName="hierChild4" presStyleCnt="0"/>
      <dgm:spPr/>
    </dgm:pt>
    <dgm:pt modelId="{A7D43741-EB44-4CB7-B620-9182340E9FE9}" type="pres">
      <dgm:prSet presAssocID="{3D37A661-C335-465C-B304-5C50D41D256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D5589EFE-510C-40C2-ABD7-47D6A83C5E9D}" type="pres">
      <dgm:prSet presAssocID="{411C2F40-E2FE-4C0D-9597-4197C0FCC23B}" presName="hierRoot3" presStyleCnt="0"/>
      <dgm:spPr/>
    </dgm:pt>
    <dgm:pt modelId="{3CAE3A49-1E02-4CD6-BCB3-835BFFE550CE}" type="pres">
      <dgm:prSet presAssocID="{411C2F40-E2FE-4C0D-9597-4197C0FCC23B}" presName="composite3" presStyleCnt="0"/>
      <dgm:spPr/>
    </dgm:pt>
    <dgm:pt modelId="{FB1F0878-D1FE-4524-8EA6-605C3FF37602}" type="pres">
      <dgm:prSet presAssocID="{411C2F40-E2FE-4C0D-9597-4197C0FCC23B}" presName="background3" presStyleLbl="node3" presStyleIdx="1" presStyleCnt="4"/>
      <dgm:spPr/>
    </dgm:pt>
    <dgm:pt modelId="{25B4E0C6-C8D6-49EC-9924-5EFD7726F742}" type="pres">
      <dgm:prSet presAssocID="{411C2F40-E2FE-4C0D-9597-4197C0FCC23B}" presName="text3" presStyleLbl="fgAcc3" presStyleIdx="1" presStyleCnt="4" custScaleX="138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A73C7-6DF9-4F70-B9EC-11EACFE76BE7}" type="pres">
      <dgm:prSet presAssocID="{411C2F40-E2FE-4C0D-9597-4197C0FCC23B}" presName="hierChild4" presStyleCnt="0"/>
      <dgm:spPr/>
    </dgm:pt>
    <dgm:pt modelId="{1BC61E4F-7CDC-4D47-806A-8E77AC3A0336}" type="pres">
      <dgm:prSet presAssocID="{A95B720E-B680-49C4-815B-368693E0458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250911E-06FC-4BBC-BEB9-DD859DD4A8E7}" type="pres">
      <dgm:prSet presAssocID="{9B57F07B-2112-4550-998F-E297FB966FE0}" presName="hierRoot2" presStyleCnt="0"/>
      <dgm:spPr/>
    </dgm:pt>
    <dgm:pt modelId="{4C4969B3-3C1A-4A18-B0A2-3367028B0795}" type="pres">
      <dgm:prSet presAssocID="{9B57F07B-2112-4550-998F-E297FB966FE0}" presName="composite2" presStyleCnt="0"/>
      <dgm:spPr/>
    </dgm:pt>
    <dgm:pt modelId="{AB9498C9-4F30-4E0A-8035-68CA08600C31}" type="pres">
      <dgm:prSet presAssocID="{9B57F07B-2112-4550-998F-E297FB966FE0}" presName="background2" presStyleLbl="node2" presStyleIdx="1" presStyleCnt="2"/>
      <dgm:spPr/>
    </dgm:pt>
    <dgm:pt modelId="{C5EC59C1-D6E0-43AF-A42B-3AC70D69BF44}" type="pres">
      <dgm:prSet presAssocID="{9B57F07B-2112-4550-998F-E297FB966FE0}" presName="text2" presStyleLbl="fgAcc2" presStyleIdx="1" presStyleCnt="2" custScaleX="167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C53F74-04A5-4D1C-A10B-CDDF21FEC0E2}" type="pres">
      <dgm:prSet presAssocID="{9B57F07B-2112-4550-998F-E297FB966FE0}" presName="hierChild3" presStyleCnt="0"/>
      <dgm:spPr/>
    </dgm:pt>
    <dgm:pt modelId="{B67403E7-78E9-4AF8-AC43-45D96ECC25AC}" type="pres">
      <dgm:prSet presAssocID="{F55900E1-8B68-465D-A87A-4AFDDB12C849}" presName="Name17" presStyleLbl="parChTrans1D3" presStyleIdx="2" presStyleCnt="4"/>
      <dgm:spPr/>
      <dgm:t>
        <a:bodyPr/>
        <a:lstStyle/>
        <a:p>
          <a:endParaRPr lang="ru-RU"/>
        </a:p>
      </dgm:t>
    </dgm:pt>
    <dgm:pt modelId="{90458AD6-7B22-47B3-96B0-B3EFCB6265AC}" type="pres">
      <dgm:prSet presAssocID="{B022C30E-B487-40EC-8CB9-7ED06A52A320}" presName="hierRoot3" presStyleCnt="0"/>
      <dgm:spPr/>
    </dgm:pt>
    <dgm:pt modelId="{01BCCCAE-7B08-48B7-92BE-2E95973C468A}" type="pres">
      <dgm:prSet presAssocID="{B022C30E-B487-40EC-8CB9-7ED06A52A320}" presName="composite3" presStyleCnt="0"/>
      <dgm:spPr/>
    </dgm:pt>
    <dgm:pt modelId="{C3E6A003-8C34-4FAE-BAE5-F406F2AA4C26}" type="pres">
      <dgm:prSet presAssocID="{B022C30E-B487-40EC-8CB9-7ED06A52A320}" presName="background3" presStyleLbl="node3" presStyleIdx="2" presStyleCnt="4"/>
      <dgm:spPr/>
    </dgm:pt>
    <dgm:pt modelId="{32852F9B-8CAB-4EB9-A01D-46885D967989}" type="pres">
      <dgm:prSet presAssocID="{B022C30E-B487-40EC-8CB9-7ED06A52A320}" presName="text3" presStyleLbl="fgAcc3" presStyleIdx="2" presStyleCnt="4" custScaleX="189984" custScaleY="142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9F5A7-361A-4925-B460-41B15CC66923}" type="pres">
      <dgm:prSet presAssocID="{B022C30E-B487-40EC-8CB9-7ED06A52A320}" presName="hierChild4" presStyleCnt="0"/>
      <dgm:spPr/>
    </dgm:pt>
    <dgm:pt modelId="{68DAB5A5-D45B-4584-BF47-0853876DC636}" type="pres">
      <dgm:prSet presAssocID="{AB966C7D-02A7-42A8-AFB8-4591D2BAC39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F95C04DC-2D4F-4AF6-AE3C-8A23DBC43930}" type="pres">
      <dgm:prSet presAssocID="{C284EBE2-72B4-4E83-A4A1-8D7B8CB42292}" presName="hierRoot3" presStyleCnt="0"/>
      <dgm:spPr/>
    </dgm:pt>
    <dgm:pt modelId="{345FB9D0-F5C5-4F35-ADAF-55B868225B0D}" type="pres">
      <dgm:prSet presAssocID="{C284EBE2-72B4-4E83-A4A1-8D7B8CB42292}" presName="composite3" presStyleCnt="0"/>
      <dgm:spPr/>
    </dgm:pt>
    <dgm:pt modelId="{0791507A-C4BA-4929-AEB5-B531C42F8D6E}" type="pres">
      <dgm:prSet presAssocID="{C284EBE2-72B4-4E83-A4A1-8D7B8CB42292}" presName="background3" presStyleLbl="node3" presStyleIdx="3" presStyleCnt="4"/>
      <dgm:spPr/>
    </dgm:pt>
    <dgm:pt modelId="{31862A95-A240-4921-B196-8317923577D5}" type="pres">
      <dgm:prSet presAssocID="{C284EBE2-72B4-4E83-A4A1-8D7B8CB42292}" presName="text3" presStyleLbl="fgAcc3" presStyleIdx="3" presStyleCnt="4" custScaleX="175589" custScaleY="186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E12A2C-7903-492F-AAFC-E9EA6FC432E5}" type="pres">
      <dgm:prSet presAssocID="{C284EBE2-72B4-4E83-A4A1-8D7B8CB42292}" presName="hierChild4" presStyleCnt="0"/>
      <dgm:spPr/>
    </dgm:pt>
  </dgm:ptLst>
  <dgm:cxnLst>
    <dgm:cxn modelId="{19015E5A-8940-45CD-A575-911BA0D3A906}" type="presOf" srcId="{A95B720E-B680-49C4-815B-368693E0458D}" destId="{1BC61E4F-7CDC-4D47-806A-8E77AC3A0336}" srcOrd="0" destOrd="0" presId="urn:microsoft.com/office/officeart/2005/8/layout/hierarchy1"/>
    <dgm:cxn modelId="{25A67AFE-07BA-4885-8EE9-B093E5D1424C}" type="presOf" srcId="{B022C30E-B487-40EC-8CB9-7ED06A52A320}" destId="{32852F9B-8CAB-4EB9-A01D-46885D967989}" srcOrd="0" destOrd="0" presId="urn:microsoft.com/office/officeart/2005/8/layout/hierarchy1"/>
    <dgm:cxn modelId="{BA9E9E74-A1B7-4655-9C60-46E122C81504}" srcId="{22ADB0CC-D0AD-44E4-9A52-35A045B429ED}" destId="{F870AFA4-FB71-4EA5-A3E1-96B59E404317}" srcOrd="0" destOrd="0" parTransId="{90F6EE65-6DE9-4318-A0A6-05197C13DF9C}" sibTransId="{C767399B-3AE9-4BF2-BE1E-6135F74E5ACD}"/>
    <dgm:cxn modelId="{16F7A94C-5210-4B0A-92CE-9C131E32F6B9}" type="presOf" srcId="{F870AFA4-FB71-4EA5-A3E1-96B59E404317}" destId="{F2006983-2B52-484D-BE36-DFCAD8951C01}" srcOrd="0" destOrd="0" presId="urn:microsoft.com/office/officeart/2005/8/layout/hierarchy1"/>
    <dgm:cxn modelId="{B8FE9134-2164-4DC5-9F6D-4C35A668EB46}" type="presOf" srcId="{F55900E1-8B68-465D-A87A-4AFDDB12C849}" destId="{B67403E7-78E9-4AF8-AC43-45D96ECC25AC}" srcOrd="0" destOrd="0" presId="urn:microsoft.com/office/officeart/2005/8/layout/hierarchy1"/>
    <dgm:cxn modelId="{422AB628-2749-4E85-B95A-247038E0DCCA}" type="presOf" srcId="{90F6EE65-6DE9-4318-A0A6-05197C13DF9C}" destId="{97DDE3DE-9036-460F-8C47-4DB366E221CD}" srcOrd="0" destOrd="0" presId="urn:microsoft.com/office/officeart/2005/8/layout/hierarchy1"/>
    <dgm:cxn modelId="{B243A9BB-5CCB-47D9-89C7-A80A5DE3B8A9}" srcId="{8B838AD3-FA0C-4D04-8285-D0E51A74570B}" destId="{22ADB0CC-D0AD-44E4-9A52-35A045B429ED}" srcOrd="0" destOrd="0" parTransId="{BC265DA2-7859-4EF9-A828-97CBA26547B1}" sibTransId="{2074690D-22A2-4730-9EB5-26233A3A2441}"/>
    <dgm:cxn modelId="{362EF8C6-6E11-411B-86EF-27CEE3297781}" type="presOf" srcId="{8B838AD3-FA0C-4D04-8285-D0E51A74570B}" destId="{6F3963D3-A585-4559-BE3F-674753C02E6D}" srcOrd="0" destOrd="0" presId="urn:microsoft.com/office/officeart/2005/8/layout/hierarchy1"/>
    <dgm:cxn modelId="{F1414C3A-9255-4FAD-9480-C3FFC829D265}" type="presOf" srcId="{F30A49CC-A2C8-449E-94CF-E93115477784}" destId="{916B4A88-4A9D-459F-80B7-F2DE721AB213}" srcOrd="0" destOrd="0" presId="urn:microsoft.com/office/officeart/2005/8/layout/hierarchy1"/>
    <dgm:cxn modelId="{803DCC31-C1F2-4AF9-BD64-CEEA19B1089F}" type="presOf" srcId="{22ADB0CC-D0AD-44E4-9A52-35A045B429ED}" destId="{FD30A025-E437-4E16-BD8F-48EEE7BBFB43}" srcOrd="0" destOrd="0" presId="urn:microsoft.com/office/officeart/2005/8/layout/hierarchy1"/>
    <dgm:cxn modelId="{F917F86A-01FF-4365-9763-8E479465E158}" srcId="{9B57F07B-2112-4550-998F-E297FB966FE0}" destId="{B022C30E-B487-40EC-8CB9-7ED06A52A320}" srcOrd="0" destOrd="0" parTransId="{F55900E1-8B68-465D-A87A-4AFDDB12C849}" sibTransId="{F7D638B9-B9CA-4B70-B9C9-3C04A989EA32}"/>
    <dgm:cxn modelId="{06C68685-84C5-4E72-9E39-26A7AC3AE23A}" srcId="{22ADB0CC-D0AD-44E4-9A52-35A045B429ED}" destId="{411C2F40-E2FE-4C0D-9597-4197C0FCC23B}" srcOrd="1" destOrd="0" parTransId="{3D37A661-C335-465C-B304-5C50D41D2561}" sibTransId="{928EF1AE-5EEB-42C0-A7EA-2E527C431F93}"/>
    <dgm:cxn modelId="{52F9C06D-5348-4345-9063-BC8FDC5AA833}" type="presOf" srcId="{9B57F07B-2112-4550-998F-E297FB966FE0}" destId="{C5EC59C1-D6E0-43AF-A42B-3AC70D69BF44}" srcOrd="0" destOrd="0" presId="urn:microsoft.com/office/officeart/2005/8/layout/hierarchy1"/>
    <dgm:cxn modelId="{D863BFDA-E3F6-421F-8453-D6F0460E68A8}" type="presOf" srcId="{AB966C7D-02A7-42A8-AFB8-4591D2BAC395}" destId="{68DAB5A5-D45B-4584-BF47-0853876DC636}" srcOrd="0" destOrd="0" presId="urn:microsoft.com/office/officeart/2005/8/layout/hierarchy1"/>
    <dgm:cxn modelId="{6F56D562-42EA-4B52-8E57-C1D8E4BD2835}" srcId="{F30A49CC-A2C8-449E-94CF-E93115477784}" destId="{8B838AD3-FA0C-4D04-8285-D0E51A74570B}" srcOrd="0" destOrd="0" parTransId="{95E598CD-63B5-41F9-AFB0-2DFB779763B9}" sibTransId="{31BE8706-25EA-4040-867D-64237DE1D7CA}"/>
    <dgm:cxn modelId="{A4893F8F-CD93-4F0D-ABCD-235682F592A3}" srcId="{9B57F07B-2112-4550-998F-E297FB966FE0}" destId="{C284EBE2-72B4-4E83-A4A1-8D7B8CB42292}" srcOrd="1" destOrd="0" parTransId="{AB966C7D-02A7-42A8-AFB8-4591D2BAC395}" sibTransId="{5B6B2070-863E-46EE-BD25-8B44647ED0B2}"/>
    <dgm:cxn modelId="{8A30B884-A5F7-4BA1-8612-B605BA0D517A}" srcId="{8B838AD3-FA0C-4D04-8285-D0E51A74570B}" destId="{9B57F07B-2112-4550-998F-E297FB966FE0}" srcOrd="1" destOrd="0" parTransId="{A95B720E-B680-49C4-815B-368693E0458D}" sibTransId="{D0E86C50-CC0F-43D0-9AB3-3C52FA7FFBEB}"/>
    <dgm:cxn modelId="{1214ED87-F4E9-4A24-9699-40305D0543E0}" type="presOf" srcId="{411C2F40-E2FE-4C0D-9597-4197C0FCC23B}" destId="{25B4E0C6-C8D6-49EC-9924-5EFD7726F742}" srcOrd="0" destOrd="0" presId="urn:microsoft.com/office/officeart/2005/8/layout/hierarchy1"/>
    <dgm:cxn modelId="{A4E8E92C-97E8-411E-94F3-BD0DC983E91F}" type="presOf" srcId="{C284EBE2-72B4-4E83-A4A1-8D7B8CB42292}" destId="{31862A95-A240-4921-B196-8317923577D5}" srcOrd="0" destOrd="0" presId="urn:microsoft.com/office/officeart/2005/8/layout/hierarchy1"/>
    <dgm:cxn modelId="{C9B5A04F-5D50-4326-92EC-940304C0E346}" type="presOf" srcId="{3D37A661-C335-465C-B304-5C50D41D2561}" destId="{A7D43741-EB44-4CB7-B620-9182340E9FE9}" srcOrd="0" destOrd="0" presId="urn:microsoft.com/office/officeart/2005/8/layout/hierarchy1"/>
    <dgm:cxn modelId="{40461888-46EA-4DA6-99A4-6D2C5971524B}" type="presOf" srcId="{BC265DA2-7859-4EF9-A828-97CBA26547B1}" destId="{1937FBE3-27D4-473C-B1DA-C4099BED42E7}" srcOrd="0" destOrd="0" presId="urn:microsoft.com/office/officeart/2005/8/layout/hierarchy1"/>
    <dgm:cxn modelId="{71090B98-D0F0-42D8-BF62-8F13F1E72E45}" type="presParOf" srcId="{916B4A88-4A9D-459F-80B7-F2DE721AB213}" destId="{1CD713C0-B640-486A-AD48-875A48E573E8}" srcOrd="0" destOrd="0" presId="urn:microsoft.com/office/officeart/2005/8/layout/hierarchy1"/>
    <dgm:cxn modelId="{7DFB3683-F1F9-46E2-89D9-BF2A95B7753C}" type="presParOf" srcId="{1CD713C0-B640-486A-AD48-875A48E573E8}" destId="{DD33710A-0C68-4CDF-9825-241AF8A1831A}" srcOrd="0" destOrd="0" presId="urn:microsoft.com/office/officeart/2005/8/layout/hierarchy1"/>
    <dgm:cxn modelId="{293F6249-257A-4A86-8B90-497AF3A1AEFE}" type="presParOf" srcId="{DD33710A-0C68-4CDF-9825-241AF8A1831A}" destId="{4BA8F20A-31BD-4964-80AD-5E6B51E77AE2}" srcOrd="0" destOrd="0" presId="urn:microsoft.com/office/officeart/2005/8/layout/hierarchy1"/>
    <dgm:cxn modelId="{97F8FC4D-3A3E-4876-8EFE-CEF45047BF90}" type="presParOf" srcId="{DD33710A-0C68-4CDF-9825-241AF8A1831A}" destId="{6F3963D3-A585-4559-BE3F-674753C02E6D}" srcOrd="1" destOrd="0" presId="urn:microsoft.com/office/officeart/2005/8/layout/hierarchy1"/>
    <dgm:cxn modelId="{8C68F5C4-D489-4929-8B1F-ED9171F12157}" type="presParOf" srcId="{1CD713C0-B640-486A-AD48-875A48E573E8}" destId="{1E5904CB-40EF-4CAF-A9FA-D1B658FEAA77}" srcOrd="1" destOrd="0" presId="urn:microsoft.com/office/officeart/2005/8/layout/hierarchy1"/>
    <dgm:cxn modelId="{15EC72B1-7AD9-4245-B283-702610756CF6}" type="presParOf" srcId="{1E5904CB-40EF-4CAF-A9FA-D1B658FEAA77}" destId="{1937FBE3-27D4-473C-B1DA-C4099BED42E7}" srcOrd="0" destOrd="0" presId="urn:microsoft.com/office/officeart/2005/8/layout/hierarchy1"/>
    <dgm:cxn modelId="{04F5AFBA-FA5B-49D9-9301-E4F64826A15F}" type="presParOf" srcId="{1E5904CB-40EF-4CAF-A9FA-D1B658FEAA77}" destId="{9CA3DC33-63BF-4E3B-9C92-FE0E07B427E3}" srcOrd="1" destOrd="0" presId="urn:microsoft.com/office/officeart/2005/8/layout/hierarchy1"/>
    <dgm:cxn modelId="{F7D82C6A-5D8C-4A16-B0A8-48668E3416FD}" type="presParOf" srcId="{9CA3DC33-63BF-4E3B-9C92-FE0E07B427E3}" destId="{835D9870-3C72-4BEE-BB6A-50E292244A9C}" srcOrd="0" destOrd="0" presId="urn:microsoft.com/office/officeart/2005/8/layout/hierarchy1"/>
    <dgm:cxn modelId="{984AFD03-8142-4654-B8F5-374D56A1A030}" type="presParOf" srcId="{835D9870-3C72-4BEE-BB6A-50E292244A9C}" destId="{016D4286-EF36-4582-B915-07FA8CBA0F19}" srcOrd="0" destOrd="0" presId="urn:microsoft.com/office/officeart/2005/8/layout/hierarchy1"/>
    <dgm:cxn modelId="{C0ACC2C6-C2F5-430C-AA0A-2996591FC1BC}" type="presParOf" srcId="{835D9870-3C72-4BEE-BB6A-50E292244A9C}" destId="{FD30A025-E437-4E16-BD8F-48EEE7BBFB43}" srcOrd="1" destOrd="0" presId="urn:microsoft.com/office/officeart/2005/8/layout/hierarchy1"/>
    <dgm:cxn modelId="{D9CE446B-96FF-455F-A8C0-10508E30297E}" type="presParOf" srcId="{9CA3DC33-63BF-4E3B-9C92-FE0E07B427E3}" destId="{750695CC-632C-43CD-9D93-06DAA4AE00B1}" srcOrd="1" destOrd="0" presId="urn:microsoft.com/office/officeart/2005/8/layout/hierarchy1"/>
    <dgm:cxn modelId="{EF965328-6C5F-44E0-BE36-1ADEC0F7574F}" type="presParOf" srcId="{750695CC-632C-43CD-9D93-06DAA4AE00B1}" destId="{97DDE3DE-9036-460F-8C47-4DB366E221CD}" srcOrd="0" destOrd="0" presId="urn:microsoft.com/office/officeart/2005/8/layout/hierarchy1"/>
    <dgm:cxn modelId="{91E49C6C-F539-42F6-B0DF-24ECD6ABCCC2}" type="presParOf" srcId="{750695CC-632C-43CD-9D93-06DAA4AE00B1}" destId="{084DC17F-89B6-4E83-A600-050EB1845833}" srcOrd="1" destOrd="0" presId="urn:microsoft.com/office/officeart/2005/8/layout/hierarchy1"/>
    <dgm:cxn modelId="{AEFE910C-B8C1-4802-9A04-04E430476CB7}" type="presParOf" srcId="{084DC17F-89B6-4E83-A600-050EB1845833}" destId="{00B95400-A2F7-40DB-A82E-E7811CFBBABA}" srcOrd="0" destOrd="0" presId="urn:microsoft.com/office/officeart/2005/8/layout/hierarchy1"/>
    <dgm:cxn modelId="{551EDA20-DCB3-4B7E-9FC5-A8A020A2BE57}" type="presParOf" srcId="{00B95400-A2F7-40DB-A82E-E7811CFBBABA}" destId="{9BBC0E90-55F4-418B-A4EE-F471D54A0741}" srcOrd="0" destOrd="0" presId="urn:microsoft.com/office/officeart/2005/8/layout/hierarchy1"/>
    <dgm:cxn modelId="{0D8F6A60-5636-48AF-BE70-F60C59D4C21A}" type="presParOf" srcId="{00B95400-A2F7-40DB-A82E-E7811CFBBABA}" destId="{F2006983-2B52-484D-BE36-DFCAD8951C01}" srcOrd="1" destOrd="0" presId="urn:microsoft.com/office/officeart/2005/8/layout/hierarchy1"/>
    <dgm:cxn modelId="{358370D0-D27E-44A5-9849-D106CCAD1448}" type="presParOf" srcId="{084DC17F-89B6-4E83-A600-050EB1845833}" destId="{0848BFC0-CECB-4D8C-9E7F-24E8CC74D728}" srcOrd="1" destOrd="0" presId="urn:microsoft.com/office/officeart/2005/8/layout/hierarchy1"/>
    <dgm:cxn modelId="{4365F61A-EC4B-4C00-A7A5-4CE489034EA4}" type="presParOf" srcId="{750695CC-632C-43CD-9D93-06DAA4AE00B1}" destId="{A7D43741-EB44-4CB7-B620-9182340E9FE9}" srcOrd="2" destOrd="0" presId="urn:microsoft.com/office/officeart/2005/8/layout/hierarchy1"/>
    <dgm:cxn modelId="{6159B080-82DD-42CF-9EFC-F68A773851DE}" type="presParOf" srcId="{750695CC-632C-43CD-9D93-06DAA4AE00B1}" destId="{D5589EFE-510C-40C2-ABD7-47D6A83C5E9D}" srcOrd="3" destOrd="0" presId="urn:microsoft.com/office/officeart/2005/8/layout/hierarchy1"/>
    <dgm:cxn modelId="{CB06C5E4-FD05-494E-83C3-3653565752ED}" type="presParOf" srcId="{D5589EFE-510C-40C2-ABD7-47D6A83C5E9D}" destId="{3CAE3A49-1E02-4CD6-BCB3-835BFFE550CE}" srcOrd="0" destOrd="0" presId="urn:microsoft.com/office/officeart/2005/8/layout/hierarchy1"/>
    <dgm:cxn modelId="{C923593D-4366-41E7-BB9B-363D73C54AEE}" type="presParOf" srcId="{3CAE3A49-1E02-4CD6-BCB3-835BFFE550CE}" destId="{FB1F0878-D1FE-4524-8EA6-605C3FF37602}" srcOrd="0" destOrd="0" presId="urn:microsoft.com/office/officeart/2005/8/layout/hierarchy1"/>
    <dgm:cxn modelId="{D2D113BA-0086-44D5-8B73-C6AE5C003C7A}" type="presParOf" srcId="{3CAE3A49-1E02-4CD6-BCB3-835BFFE550CE}" destId="{25B4E0C6-C8D6-49EC-9924-5EFD7726F742}" srcOrd="1" destOrd="0" presId="urn:microsoft.com/office/officeart/2005/8/layout/hierarchy1"/>
    <dgm:cxn modelId="{680E7A9F-6CDD-4F12-8EF5-FD67843095A0}" type="presParOf" srcId="{D5589EFE-510C-40C2-ABD7-47D6A83C5E9D}" destId="{930A73C7-6DF9-4F70-B9EC-11EACFE76BE7}" srcOrd="1" destOrd="0" presId="urn:microsoft.com/office/officeart/2005/8/layout/hierarchy1"/>
    <dgm:cxn modelId="{E8168BD6-F7CF-435D-8F49-95E473AB7EB8}" type="presParOf" srcId="{1E5904CB-40EF-4CAF-A9FA-D1B658FEAA77}" destId="{1BC61E4F-7CDC-4D47-806A-8E77AC3A0336}" srcOrd="2" destOrd="0" presId="urn:microsoft.com/office/officeart/2005/8/layout/hierarchy1"/>
    <dgm:cxn modelId="{54EF48D0-2EED-4187-86CF-87968C2EFD5D}" type="presParOf" srcId="{1E5904CB-40EF-4CAF-A9FA-D1B658FEAA77}" destId="{6250911E-06FC-4BBC-BEB9-DD859DD4A8E7}" srcOrd="3" destOrd="0" presId="urn:microsoft.com/office/officeart/2005/8/layout/hierarchy1"/>
    <dgm:cxn modelId="{9EBF0CF2-9F0F-4E80-A560-1694C87FD678}" type="presParOf" srcId="{6250911E-06FC-4BBC-BEB9-DD859DD4A8E7}" destId="{4C4969B3-3C1A-4A18-B0A2-3367028B0795}" srcOrd="0" destOrd="0" presId="urn:microsoft.com/office/officeart/2005/8/layout/hierarchy1"/>
    <dgm:cxn modelId="{C4FBFBB8-5D72-42BD-B2CF-60ABD664697B}" type="presParOf" srcId="{4C4969B3-3C1A-4A18-B0A2-3367028B0795}" destId="{AB9498C9-4F30-4E0A-8035-68CA08600C31}" srcOrd="0" destOrd="0" presId="urn:microsoft.com/office/officeart/2005/8/layout/hierarchy1"/>
    <dgm:cxn modelId="{E1BA667D-9C50-4581-BF59-7484D9B9249C}" type="presParOf" srcId="{4C4969B3-3C1A-4A18-B0A2-3367028B0795}" destId="{C5EC59C1-D6E0-43AF-A42B-3AC70D69BF44}" srcOrd="1" destOrd="0" presId="urn:microsoft.com/office/officeart/2005/8/layout/hierarchy1"/>
    <dgm:cxn modelId="{397742A6-33B7-4265-A866-8F738ADB52D7}" type="presParOf" srcId="{6250911E-06FC-4BBC-BEB9-DD859DD4A8E7}" destId="{6DC53F74-04A5-4D1C-A10B-CDDF21FEC0E2}" srcOrd="1" destOrd="0" presId="urn:microsoft.com/office/officeart/2005/8/layout/hierarchy1"/>
    <dgm:cxn modelId="{B644AFC3-40A4-4E44-952B-7E705D31D64B}" type="presParOf" srcId="{6DC53F74-04A5-4D1C-A10B-CDDF21FEC0E2}" destId="{B67403E7-78E9-4AF8-AC43-45D96ECC25AC}" srcOrd="0" destOrd="0" presId="urn:microsoft.com/office/officeart/2005/8/layout/hierarchy1"/>
    <dgm:cxn modelId="{A4B08F4F-6198-413A-8230-FC1E4A5C6B4E}" type="presParOf" srcId="{6DC53F74-04A5-4D1C-A10B-CDDF21FEC0E2}" destId="{90458AD6-7B22-47B3-96B0-B3EFCB6265AC}" srcOrd="1" destOrd="0" presId="urn:microsoft.com/office/officeart/2005/8/layout/hierarchy1"/>
    <dgm:cxn modelId="{C26821CA-229C-4152-810A-1450AA4F0751}" type="presParOf" srcId="{90458AD6-7B22-47B3-96B0-B3EFCB6265AC}" destId="{01BCCCAE-7B08-48B7-92BE-2E95973C468A}" srcOrd="0" destOrd="0" presId="urn:microsoft.com/office/officeart/2005/8/layout/hierarchy1"/>
    <dgm:cxn modelId="{C4D73B96-7805-4381-BCC2-B0E1070A55CC}" type="presParOf" srcId="{01BCCCAE-7B08-48B7-92BE-2E95973C468A}" destId="{C3E6A003-8C34-4FAE-BAE5-F406F2AA4C26}" srcOrd="0" destOrd="0" presId="urn:microsoft.com/office/officeart/2005/8/layout/hierarchy1"/>
    <dgm:cxn modelId="{2EF5EA30-2B4C-411E-B14F-AB02B1A1691E}" type="presParOf" srcId="{01BCCCAE-7B08-48B7-92BE-2E95973C468A}" destId="{32852F9B-8CAB-4EB9-A01D-46885D967989}" srcOrd="1" destOrd="0" presId="urn:microsoft.com/office/officeart/2005/8/layout/hierarchy1"/>
    <dgm:cxn modelId="{5C4C1E64-0AC7-4F4C-90A6-49EDB3161C86}" type="presParOf" srcId="{90458AD6-7B22-47B3-96B0-B3EFCB6265AC}" destId="{B529F5A7-361A-4925-B460-41B15CC66923}" srcOrd="1" destOrd="0" presId="urn:microsoft.com/office/officeart/2005/8/layout/hierarchy1"/>
    <dgm:cxn modelId="{0756B1DC-2B4C-45B3-A096-D8DE471323BD}" type="presParOf" srcId="{6DC53F74-04A5-4D1C-A10B-CDDF21FEC0E2}" destId="{68DAB5A5-D45B-4584-BF47-0853876DC636}" srcOrd="2" destOrd="0" presId="urn:microsoft.com/office/officeart/2005/8/layout/hierarchy1"/>
    <dgm:cxn modelId="{02990F99-2E21-4FEC-9405-1272B9249398}" type="presParOf" srcId="{6DC53F74-04A5-4D1C-A10B-CDDF21FEC0E2}" destId="{F95C04DC-2D4F-4AF6-AE3C-8A23DBC43930}" srcOrd="3" destOrd="0" presId="urn:microsoft.com/office/officeart/2005/8/layout/hierarchy1"/>
    <dgm:cxn modelId="{86D4F78C-01A2-490B-9BD4-0090E3616B1F}" type="presParOf" srcId="{F95C04DC-2D4F-4AF6-AE3C-8A23DBC43930}" destId="{345FB9D0-F5C5-4F35-ADAF-55B868225B0D}" srcOrd="0" destOrd="0" presId="urn:microsoft.com/office/officeart/2005/8/layout/hierarchy1"/>
    <dgm:cxn modelId="{E38EA83B-3A38-475D-89B0-CF22662B6A72}" type="presParOf" srcId="{345FB9D0-F5C5-4F35-ADAF-55B868225B0D}" destId="{0791507A-C4BA-4929-AEB5-B531C42F8D6E}" srcOrd="0" destOrd="0" presId="urn:microsoft.com/office/officeart/2005/8/layout/hierarchy1"/>
    <dgm:cxn modelId="{1731D1AE-AB99-40B4-B520-A93EAD6B997F}" type="presParOf" srcId="{345FB9D0-F5C5-4F35-ADAF-55B868225B0D}" destId="{31862A95-A240-4921-B196-8317923577D5}" srcOrd="1" destOrd="0" presId="urn:microsoft.com/office/officeart/2005/8/layout/hierarchy1"/>
    <dgm:cxn modelId="{5EC0EE37-4F62-47BE-858A-1A64A10E46A5}" type="presParOf" srcId="{F95C04DC-2D4F-4AF6-AE3C-8A23DBC43930}" destId="{DBE12A2C-7903-492F-AAFC-E9EA6FC432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8F71E3-ADBE-49F3-A808-BE94BD901DB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FD590-B225-4DB2-9AD7-86C8F39A567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Проектный метод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B2C619-B33B-4FE5-AEE5-2EDE38E7E8F9}" type="parTrans" cxnId="{9AA91A25-1B57-4FDE-96C8-F5F04A8EA678}">
      <dgm:prSet/>
      <dgm:spPr/>
      <dgm:t>
        <a:bodyPr/>
        <a:lstStyle/>
        <a:p>
          <a:endParaRPr lang="ru-RU"/>
        </a:p>
      </dgm:t>
    </dgm:pt>
    <dgm:pt modelId="{46E0BE1F-E44E-4A38-82F3-C221EC74E31D}" type="sibTrans" cxnId="{9AA91A25-1B57-4FDE-96C8-F5F04A8EA678}">
      <dgm:prSet/>
      <dgm:spPr/>
      <dgm:t>
        <a:bodyPr/>
        <a:lstStyle/>
        <a:p>
          <a:endParaRPr lang="ru-RU"/>
        </a:p>
      </dgm:t>
    </dgm:pt>
    <dgm:pt modelId="{AAAFC934-2DFF-4C05-9112-75D4A28FE41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извлекать пользу из опыта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A708A-FB3F-4A50-B23F-8DF40AE9BA8C}" type="parTrans" cxnId="{EAAB3199-8055-4BD9-8A2E-5AD139ED0C66}">
      <dgm:prSet/>
      <dgm:spPr/>
      <dgm:t>
        <a:bodyPr/>
        <a:lstStyle/>
        <a:p>
          <a:endParaRPr lang="ru-RU"/>
        </a:p>
      </dgm:t>
    </dgm:pt>
    <dgm:pt modelId="{5D2E2AD1-818D-4217-9453-1427AF499B89}" type="sibTrans" cxnId="{EAAB3199-8055-4BD9-8A2E-5AD139ED0C66}">
      <dgm:prSet/>
      <dgm:spPr/>
      <dgm:t>
        <a:bodyPr/>
        <a:lstStyle/>
        <a:p>
          <a:endParaRPr lang="ru-RU"/>
        </a:p>
      </dgm:t>
    </dgm:pt>
    <dgm:pt modelId="{094AE1C7-5C84-49FA-A6F2-AD761B5A043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Осознание учеником деятельности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79358B-7DDC-4A46-AA77-B8D2DBDC2366}" type="parTrans" cxnId="{5AFF2469-09DA-4A1D-A8A1-5A0E4307C169}">
      <dgm:prSet/>
      <dgm:spPr/>
      <dgm:t>
        <a:bodyPr/>
        <a:lstStyle/>
        <a:p>
          <a:endParaRPr lang="ru-RU"/>
        </a:p>
      </dgm:t>
    </dgm:pt>
    <dgm:pt modelId="{338A5572-0532-4797-8CAE-ADBC41AB5477}" type="sibTrans" cxnId="{5AFF2469-09DA-4A1D-A8A1-5A0E4307C169}">
      <dgm:prSet/>
      <dgm:spPr/>
      <dgm:t>
        <a:bodyPr/>
        <a:lstStyle/>
        <a:p>
          <a:endParaRPr lang="ru-RU"/>
        </a:p>
      </dgm:t>
    </dgm:pt>
    <dgm:pt modelId="{AACEDC23-2BDF-4B31-9C4C-61DC77BAF43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Самоопределение к деятельности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69912B-2DA9-4BE7-8B7F-875A3A0B5744}" type="parTrans" cxnId="{E52917F9-9B93-48A9-B3BD-9E4DF164D857}">
      <dgm:prSet/>
      <dgm:spPr/>
      <dgm:t>
        <a:bodyPr/>
        <a:lstStyle/>
        <a:p>
          <a:endParaRPr lang="ru-RU"/>
        </a:p>
      </dgm:t>
    </dgm:pt>
    <dgm:pt modelId="{1445AEB0-BEA7-43D3-9E3A-6373450DCA3C}" type="sibTrans" cxnId="{E52917F9-9B93-48A9-B3BD-9E4DF164D857}">
      <dgm:prSet/>
      <dgm:spPr/>
      <dgm:t>
        <a:bodyPr/>
        <a:lstStyle/>
        <a:p>
          <a:endParaRPr lang="ru-RU"/>
        </a:p>
      </dgm:t>
    </dgm:pt>
    <dgm:pt modelId="{7C0798A5-7FE6-4B7E-9A76-7990152B25D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опрашивать окружающих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E8BE4-69DC-4A41-A8DF-142D68D5272A}" type="parTrans" cxnId="{84992A04-59F0-4250-9754-393DD4454705}">
      <dgm:prSet/>
      <dgm:spPr/>
      <dgm:t>
        <a:bodyPr/>
        <a:lstStyle/>
        <a:p>
          <a:endParaRPr lang="ru-RU"/>
        </a:p>
      </dgm:t>
    </dgm:pt>
    <dgm:pt modelId="{82D3DE8D-6091-41DD-A90F-E6E8EF75F597}" type="sibTrans" cxnId="{84992A04-59F0-4250-9754-393DD4454705}">
      <dgm:prSet/>
      <dgm:spPr/>
      <dgm:t>
        <a:bodyPr/>
        <a:lstStyle/>
        <a:p>
          <a:endParaRPr lang="ru-RU"/>
        </a:p>
      </dgm:t>
    </dgm:pt>
    <dgm:pt modelId="{589A7FAD-A32B-4F94-BAD3-DFB932BBAC6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дискутировать и высказывать свое мнение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BFD768-0001-4480-9BD3-C3837C2D2001}" type="parTrans" cxnId="{0DE228DB-62F2-4667-B094-501384198B93}">
      <dgm:prSet/>
      <dgm:spPr/>
      <dgm:t>
        <a:bodyPr/>
        <a:lstStyle/>
        <a:p>
          <a:endParaRPr lang="ru-RU"/>
        </a:p>
      </dgm:t>
    </dgm:pt>
    <dgm:pt modelId="{BEF1B1CC-4088-46AB-9E92-8C8C937D60AC}" type="sibTrans" cxnId="{0DE228DB-62F2-4667-B094-501384198B93}">
      <dgm:prSet/>
      <dgm:spPr/>
      <dgm:t>
        <a:bodyPr/>
        <a:lstStyle/>
        <a:p>
          <a:endParaRPr lang="ru-RU"/>
        </a:p>
      </dgm:t>
    </dgm:pt>
    <dgm:pt modelId="{31376585-1FC4-4F98-8A52-DB23FE83846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сотрудничать в группе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DBD18-E02A-4D10-84AC-C11731AFA4E7}" type="parTrans" cxnId="{89BA700A-9CAC-4441-A5B5-2B041ED84883}">
      <dgm:prSet/>
      <dgm:spPr/>
      <dgm:t>
        <a:bodyPr/>
        <a:lstStyle/>
        <a:p>
          <a:endParaRPr lang="ru-RU"/>
        </a:p>
      </dgm:t>
    </dgm:pt>
    <dgm:pt modelId="{69A7BCA0-4F58-4699-9905-F55348228438}" type="sibTrans" cxnId="{89BA700A-9CAC-4441-A5B5-2B041ED84883}">
      <dgm:prSet/>
      <dgm:spPr/>
      <dgm:t>
        <a:bodyPr/>
        <a:lstStyle/>
        <a:p>
          <a:endParaRPr lang="ru-RU"/>
        </a:p>
      </dgm:t>
    </dgm:pt>
    <dgm:pt modelId="{97862863-EAF0-4CBF-9889-824CEECC02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принимать решение и прогнозировать его последствия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B1B9F-ED50-47F9-989B-C587BDA00502}" type="parTrans" cxnId="{9A4A1A41-8D93-43EC-9C93-AA02740F0965}">
      <dgm:prSet/>
      <dgm:spPr/>
      <dgm:t>
        <a:bodyPr/>
        <a:lstStyle/>
        <a:p>
          <a:endParaRPr lang="ru-RU"/>
        </a:p>
      </dgm:t>
    </dgm:pt>
    <dgm:pt modelId="{D7FCC3B3-EF58-4D9D-870F-3093AD388960}" type="sibTrans" cxnId="{9A4A1A41-8D93-43EC-9C93-AA02740F0965}">
      <dgm:prSet/>
      <dgm:spPr/>
      <dgm:t>
        <a:bodyPr/>
        <a:lstStyle/>
        <a:p>
          <a:endParaRPr lang="ru-RU"/>
        </a:p>
      </dgm:t>
    </dgm:pt>
    <dgm:pt modelId="{EFB2C0E5-BEBA-4C9D-9F7F-1C0A0F60CA3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нести ответственность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6CC5DB-0BF3-45BE-8EDF-F7BCD91335EF}" type="parTrans" cxnId="{E2106937-A65B-4965-8DB2-0D8DC027289F}">
      <dgm:prSet/>
      <dgm:spPr/>
      <dgm:t>
        <a:bodyPr/>
        <a:lstStyle/>
        <a:p>
          <a:endParaRPr lang="ru-RU"/>
        </a:p>
      </dgm:t>
    </dgm:pt>
    <dgm:pt modelId="{813A9134-4025-4557-B9F0-A4709CD88B46}" type="sibTrans" cxnId="{E2106937-A65B-4965-8DB2-0D8DC027289F}">
      <dgm:prSet/>
      <dgm:spPr/>
      <dgm:t>
        <a:bodyPr/>
        <a:lstStyle/>
        <a:p>
          <a:endParaRPr lang="ru-RU"/>
        </a:p>
      </dgm:t>
    </dgm:pt>
    <dgm:pt modelId="{18A20F9F-1E87-4393-9C16-90C486A48623}" type="pres">
      <dgm:prSet presAssocID="{978F71E3-ADBE-49F3-A808-BE94BD901D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0515D-AD62-4618-813F-DEBBAC9E75C8}" type="pres">
      <dgm:prSet presAssocID="{900FD590-B225-4DB2-9AD7-86C8F39A5671}" presName="centerShape" presStyleLbl="node0" presStyleIdx="0" presStyleCnt="1" custScaleX="126339" custScaleY="127685"/>
      <dgm:spPr/>
      <dgm:t>
        <a:bodyPr/>
        <a:lstStyle/>
        <a:p>
          <a:endParaRPr lang="ru-RU"/>
        </a:p>
      </dgm:t>
    </dgm:pt>
    <dgm:pt modelId="{88A6D4E7-B8D2-4278-83F7-6FD386BAC94E}" type="pres">
      <dgm:prSet presAssocID="{AAAFC934-2DFF-4C05-9112-75D4A28FE41C}" presName="node" presStyleLbl="node1" presStyleIdx="0" presStyleCnt="8" custScaleX="206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055C8-8D9E-4B41-94CD-D8CCAA39182D}" type="pres">
      <dgm:prSet presAssocID="{AAAFC934-2DFF-4C05-9112-75D4A28FE41C}" presName="dummy" presStyleCnt="0"/>
      <dgm:spPr/>
    </dgm:pt>
    <dgm:pt modelId="{42C579E1-C2C7-4DB2-A458-9DCC9094546A}" type="pres">
      <dgm:prSet presAssocID="{5D2E2AD1-818D-4217-9453-1427AF499B89}" presName="sibTrans" presStyleLbl="sibTrans2D1" presStyleIdx="0" presStyleCnt="8"/>
      <dgm:spPr/>
      <dgm:t>
        <a:bodyPr/>
        <a:lstStyle/>
        <a:p>
          <a:endParaRPr lang="ru-RU"/>
        </a:p>
      </dgm:t>
    </dgm:pt>
    <dgm:pt modelId="{78315799-8F44-436F-BC28-CBCE45576DEE}" type="pres">
      <dgm:prSet presAssocID="{7C0798A5-7FE6-4B7E-9A76-7990152B25D6}" presName="node" presStyleLbl="node1" presStyleIdx="1" presStyleCnt="8" custScaleX="190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5F54-EFFF-427E-B322-DE27C652D168}" type="pres">
      <dgm:prSet presAssocID="{7C0798A5-7FE6-4B7E-9A76-7990152B25D6}" presName="dummy" presStyleCnt="0"/>
      <dgm:spPr/>
    </dgm:pt>
    <dgm:pt modelId="{E920F93C-37CC-4623-BBD8-0D57A9DD13D0}" type="pres">
      <dgm:prSet presAssocID="{82D3DE8D-6091-41DD-A90F-E6E8EF75F597}" presName="sibTrans" presStyleLbl="sibTrans2D1" presStyleIdx="1" presStyleCnt="8"/>
      <dgm:spPr/>
      <dgm:t>
        <a:bodyPr/>
        <a:lstStyle/>
        <a:p>
          <a:endParaRPr lang="ru-RU"/>
        </a:p>
      </dgm:t>
    </dgm:pt>
    <dgm:pt modelId="{3781A681-3C7C-4DF6-9B60-CE27F15F01CB}" type="pres">
      <dgm:prSet presAssocID="{589A7FAD-A32B-4F94-BAD3-DFB932BBAC61}" presName="node" presStyleLbl="node1" presStyleIdx="2" presStyleCnt="8" custScaleX="220058" custScaleY="147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F6963-D870-4C45-830B-383BE2AB2637}" type="pres">
      <dgm:prSet presAssocID="{589A7FAD-A32B-4F94-BAD3-DFB932BBAC61}" presName="dummy" presStyleCnt="0"/>
      <dgm:spPr/>
    </dgm:pt>
    <dgm:pt modelId="{6C7AD210-8C1A-4517-BFBC-361C550FE033}" type="pres">
      <dgm:prSet presAssocID="{BEF1B1CC-4088-46AB-9E92-8C8C937D60AC}" presName="sibTrans" presStyleLbl="sibTrans2D1" presStyleIdx="2" presStyleCnt="8"/>
      <dgm:spPr/>
      <dgm:t>
        <a:bodyPr/>
        <a:lstStyle/>
        <a:p>
          <a:endParaRPr lang="ru-RU"/>
        </a:p>
      </dgm:t>
    </dgm:pt>
    <dgm:pt modelId="{51D7D8A5-832E-438F-A601-07AEE595A192}" type="pres">
      <dgm:prSet presAssocID="{31376585-1FC4-4F98-8A52-DB23FE838460}" presName="node" presStyleLbl="node1" presStyleIdx="3" presStyleCnt="8" custScaleX="19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D467-DBD6-4766-82A5-F81E8F0BB2F9}" type="pres">
      <dgm:prSet presAssocID="{31376585-1FC4-4F98-8A52-DB23FE838460}" presName="dummy" presStyleCnt="0"/>
      <dgm:spPr/>
    </dgm:pt>
    <dgm:pt modelId="{30F3BE17-1BF5-40D2-8F18-795FE78810F1}" type="pres">
      <dgm:prSet presAssocID="{69A7BCA0-4F58-4699-9905-F55348228438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E09086D-20B6-4CC4-8AAB-6896EB27F032}" type="pres">
      <dgm:prSet presAssocID="{97862863-EAF0-4CBF-9889-824CEECC0286}" presName="node" presStyleLbl="node1" presStyleIdx="4" presStyleCnt="8" custScaleX="199743" custScaleY="12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6A224-A3FD-41D8-9C85-E778F1567CE8}" type="pres">
      <dgm:prSet presAssocID="{97862863-EAF0-4CBF-9889-824CEECC0286}" presName="dummy" presStyleCnt="0"/>
      <dgm:spPr/>
    </dgm:pt>
    <dgm:pt modelId="{21B6F284-7E29-4475-A516-0E7E632DE472}" type="pres">
      <dgm:prSet presAssocID="{D7FCC3B3-EF58-4D9D-870F-3093AD388960}" presName="sibTrans" presStyleLbl="sibTrans2D1" presStyleIdx="4" presStyleCnt="8"/>
      <dgm:spPr/>
      <dgm:t>
        <a:bodyPr/>
        <a:lstStyle/>
        <a:p>
          <a:endParaRPr lang="ru-RU"/>
        </a:p>
      </dgm:t>
    </dgm:pt>
    <dgm:pt modelId="{CCDE3AB8-07DA-43AE-BC6A-B35363483B4B}" type="pres">
      <dgm:prSet presAssocID="{EFB2C0E5-BEBA-4C9D-9F7F-1C0A0F60CA39}" presName="node" presStyleLbl="node1" presStyleIdx="5" presStyleCnt="8" custScaleX="217021" custScaleY="16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527C4-D231-4BAA-BA50-4E4DB237AE66}" type="pres">
      <dgm:prSet presAssocID="{EFB2C0E5-BEBA-4C9D-9F7F-1C0A0F60CA39}" presName="dummy" presStyleCnt="0"/>
      <dgm:spPr/>
    </dgm:pt>
    <dgm:pt modelId="{194739B7-D01D-4196-AEF8-72265489E45A}" type="pres">
      <dgm:prSet presAssocID="{813A9134-4025-4557-B9F0-A4709CD88B46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7071A3-14A8-4291-AFBB-E575FF552E18}" type="pres">
      <dgm:prSet presAssocID="{094AE1C7-5C84-49FA-A6F2-AD761B5A0435}" presName="node" presStyleLbl="node1" presStyleIdx="6" presStyleCnt="8" custScaleX="225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AFA0E-1A24-43BD-8597-E7299986A96E}" type="pres">
      <dgm:prSet presAssocID="{094AE1C7-5C84-49FA-A6F2-AD761B5A0435}" presName="dummy" presStyleCnt="0"/>
      <dgm:spPr/>
    </dgm:pt>
    <dgm:pt modelId="{120660CF-9FB0-4625-95F9-E71E98CC9DFC}" type="pres">
      <dgm:prSet presAssocID="{338A5572-0532-4797-8CAE-ADBC41AB5477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8AC6E72-D7F1-4013-865E-101EEE91B932}" type="pres">
      <dgm:prSet presAssocID="{AACEDC23-2BDF-4B31-9C4C-61DC77BAF43A}" presName="node" presStyleLbl="node1" presStyleIdx="7" presStyleCnt="8" custScaleX="315872" custScaleY="100803" custRadScaleRad="91347" custRadScaleInc="-10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0E4D5-6AB7-4436-AFB7-E6F700B78173}" type="pres">
      <dgm:prSet presAssocID="{AACEDC23-2BDF-4B31-9C4C-61DC77BAF43A}" presName="dummy" presStyleCnt="0"/>
      <dgm:spPr/>
    </dgm:pt>
    <dgm:pt modelId="{C888A52D-FD24-48CB-B3FE-3F149BB2D4E6}" type="pres">
      <dgm:prSet presAssocID="{1445AEB0-BEA7-43D3-9E3A-6373450DCA3C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E2106937-A65B-4965-8DB2-0D8DC027289F}" srcId="{900FD590-B225-4DB2-9AD7-86C8F39A5671}" destId="{EFB2C0E5-BEBA-4C9D-9F7F-1C0A0F60CA39}" srcOrd="5" destOrd="0" parTransId="{A46CC5DB-0BF3-45BE-8EDF-F7BCD91335EF}" sibTransId="{813A9134-4025-4557-B9F0-A4709CD88B46}"/>
    <dgm:cxn modelId="{5E7FC90A-B6A7-4D3B-AEFD-53A5D8BD36F4}" type="presOf" srcId="{7C0798A5-7FE6-4B7E-9A76-7990152B25D6}" destId="{78315799-8F44-436F-BC28-CBCE45576DEE}" srcOrd="0" destOrd="0" presId="urn:microsoft.com/office/officeart/2005/8/layout/radial6"/>
    <dgm:cxn modelId="{E2618D25-2495-4B70-9771-919AE4FFA2C6}" type="presOf" srcId="{EFB2C0E5-BEBA-4C9D-9F7F-1C0A0F60CA39}" destId="{CCDE3AB8-07DA-43AE-BC6A-B35363483B4B}" srcOrd="0" destOrd="0" presId="urn:microsoft.com/office/officeart/2005/8/layout/radial6"/>
    <dgm:cxn modelId="{9B2EF038-05C2-4A77-A6CE-800F577DA0A2}" type="presOf" srcId="{AAAFC934-2DFF-4C05-9112-75D4A28FE41C}" destId="{88A6D4E7-B8D2-4278-83F7-6FD386BAC94E}" srcOrd="0" destOrd="0" presId="urn:microsoft.com/office/officeart/2005/8/layout/radial6"/>
    <dgm:cxn modelId="{AA2C1EA6-841C-40CC-AA19-800515AB3CDF}" type="presOf" srcId="{813A9134-4025-4557-B9F0-A4709CD88B46}" destId="{194739B7-D01D-4196-AEF8-72265489E45A}" srcOrd="0" destOrd="0" presId="urn:microsoft.com/office/officeart/2005/8/layout/radial6"/>
    <dgm:cxn modelId="{8F2E9922-D028-4EDE-82EA-CAAB03F886A0}" type="presOf" srcId="{1445AEB0-BEA7-43D3-9E3A-6373450DCA3C}" destId="{C888A52D-FD24-48CB-B3FE-3F149BB2D4E6}" srcOrd="0" destOrd="0" presId="urn:microsoft.com/office/officeart/2005/8/layout/radial6"/>
    <dgm:cxn modelId="{0DE228DB-62F2-4667-B094-501384198B93}" srcId="{900FD590-B225-4DB2-9AD7-86C8F39A5671}" destId="{589A7FAD-A32B-4F94-BAD3-DFB932BBAC61}" srcOrd="2" destOrd="0" parTransId="{F5BFD768-0001-4480-9BD3-C3837C2D2001}" sibTransId="{BEF1B1CC-4088-46AB-9E92-8C8C937D60AC}"/>
    <dgm:cxn modelId="{5AFF2469-09DA-4A1D-A8A1-5A0E4307C169}" srcId="{900FD590-B225-4DB2-9AD7-86C8F39A5671}" destId="{094AE1C7-5C84-49FA-A6F2-AD761B5A0435}" srcOrd="6" destOrd="0" parTransId="{D879358B-7DDC-4A46-AA77-B8D2DBDC2366}" sibTransId="{338A5572-0532-4797-8CAE-ADBC41AB5477}"/>
    <dgm:cxn modelId="{95606B6A-B9E9-4F14-84E8-86A2AE362C41}" type="presOf" srcId="{589A7FAD-A32B-4F94-BAD3-DFB932BBAC61}" destId="{3781A681-3C7C-4DF6-9B60-CE27F15F01CB}" srcOrd="0" destOrd="0" presId="urn:microsoft.com/office/officeart/2005/8/layout/radial6"/>
    <dgm:cxn modelId="{0BB1C18B-19AE-494A-834F-BABD1038A31C}" type="presOf" srcId="{BEF1B1CC-4088-46AB-9E92-8C8C937D60AC}" destId="{6C7AD210-8C1A-4517-BFBC-361C550FE033}" srcOrd="0" destOrd="0" presId="urn:microsoft.com/office/officeart/2005/8/layout/radial6"/>
    <dgm:cxn modelId="{E42FEBDD-033F-4942-8D0E-DAF19236F463}" type="presOf" srcId="{900FD590-B225-4DB2-9AD7-86C8F39A5671}" destId="{6B00515D-AD62-4618-813F-DEBBAC9E75C8}" srcOrd="0" destOrd="0" presId="urn:microsoft.com/office/officeart/2005/8/layout/radial6"/>
    <dgm:cxn modelId="{EAAB3199-8055-4BD9-8A2E-5AD139ED0C66}" srcId="{900FD590-B225-4DB2-9AD7-86C8F39A5671}" destId="{AAAFC934-2DFF-4C05-9112-75D4A28FE41C}" srcOrd="0" destOrd="0" parTransId="{EF5A708A-FB3F-4A50-B23F-8DF40AE9BA8C}" sibTransId="{5D2E2AD1-818D-4217-9453-1427AF499B89}"/>
    <dgm:cxn modelId="{89BA700A-9CAC-4441-A5B5-2B041ED84883}" srcId="{900FD590-B225-4DB2-9AD7-86C8F39A5671}" destId="{31376585-1FC4-4F98-8A52-DB23FE838460}" srcOrd="3" destOrd="0" parTransId="{4CDDBD18-E02A-4D10-84AC-C11731AFA4E7}" sibTransId="{69A7BCA0-4F58-4699-9905-F55348228438}"/>
    <dgm:cxn modelId="{BC8F381A-CCFE-4884-AD68-01209E96AA49}" type="presOf" srcId="{338A5572-0532-4797-8CAE-ADBC41AB5477}" destId="{120660CF-9FB0-4625-95F9-E71E98CC9DFC}" srcOrd="0" destOrd="0" presId="urn:microsoft.com/office/officeart/2005/8/layout/radial6"/>
    <dgm:cxn modelId="{54BDA6B2-CA5A-4645-AA8C-9D9057A37265}" type="presOf" srcId="{978F71E3-ADBE-49F3-A808-BE94BD901DB0}" destId="{18A20F9F-1E87-4393-9C16-90C486A48623}" srcOrd="0" destOrd="0" presId="urn:microsoft.com/office/officeart/2005/8/layout/radial6"/>
    <dgm:cxn modelId="{9AA91A25-1B57-4FDE-96C8-F5F04A8EA678}" srcId="{978F71E3-ADBE-49F3-A808-BE94BD901DB0}" destId="{900FD590-B225-4DB2-9AD7-86C8F39A5671}" srcOrd="0" destOrd="0" parTransId="{F7B2C619-B33B-4FE5-AEE5-2EDE38E7E8F9}" sibTransId="{46E0BE1F-E44E-4A38-82F3-C221EC74E31D}"/>
    <dgm:cxn modelId="{E22EC05D-7439-4ED7-B3C7-56E35519B43A}" type="presOf" srcId="{D7FCC3B3-EF58-4D9D-870F-3093AD388960}" destId="{21B6F284-7E29-4475-A516-0E7E632DE472}" srcOrd="0" destOrd="0" presId="urn:microsoft.com/office/officeart/2005/8/layout/radial6"/>
    <dgm:cxn modelId="{71C1FC63-58C6-429B-A2A6-38AC9A6DBC67}" type="presOf" srcId="{82D3DE8D-6091-41DD-A90F-E6E8EF75F597}" destId="{E920F93C-37CC-4623-BBD8-0D57A9DD13D0}" srcOrd="0" destOrd="0" presId="urn:microsoft.com/office/officeart/2005/8/layout/radial6"/>
    <dgm:cxn modelId="{C6CF7E07-10C5-49E6-A31A-67FE36D975E2}" type="presOf" srcId="{31376585-1FC4-4F98-8A52-DB23FE838460}" destId="{51D7D8A5-832E-438F-A601-07AEE595A192}" srcOrd="0" destOrd="0" presId="urn:microsoft.com/office/officeart/2005/8/layout/radial6"/>
    <dgm:cxn modelId="{519A957C-638A-46A4-89B4-D5BDCE9B1F81}" type="presOf" srcId="{69A7BCA0-4F58-4699-9905-F55348228438}" destId="{30F3BE17-1BF5-40D2-8F18-795FE78810F1}" srcOrd="0" destOrd="0" presId="urn:microsoft.com/office/officeart/2005/8/layout/radial6"/>
    <dgm:cxn modelId="{40136CC6-B787-4AE1-A9ED-A767F633FB88}" type="presOf" srcId="{094AE1C7-5C84-49FA-A6F2-AD761B5A0435}" destId="{967071A3-14A8-4291-AFBB-E575FF552E18}" srcOrd="0" destOrd="0" presId="urn:microsoft.com/office/officeart/2005/8/layout/radial6"/>
    <dgm:cxn modelId="{E52917F9-9B93-48A9-B3BD-9E4DF164D857}" srcId="{900FD590-B225-4DB2-9AD7-86C8F39A5671}" destId="{AACEDC23-2BDF-4B31-9C4C-61DC77BAF43A}" srcOrd="7" destOrd="0" parTransId="{B169912B-2DA9-4BE7-8B7F-875A3A0B5744}" sibTransId="{1445AEB0-BEA7-43D3-9E3A-6373450DCA3C}"/>
    <dgm:cxn modelId="{0B8E7028-863D-4FAF-8E3A-EC6A337A81AD}" type="presOf" srcId="{5D2E2AD1-818D-4217-9453-1427AF499B89}" destId="{42C579E1-C2C7-4DB2-A458-9DCC9094546A}" srcOrd="0" destOrd="0" presId="urn:microsoft.com/office/officeart/2005/8/layout/radial6"/>
    <dgm:cxn modelId="{84992A04-59F0-4250-9754-393DD4454705}" srcId="{900FD590-B225-4DB2-9AD7-86C8F39A5671}" destId="{7C0798A5-7FE6-4B7E-9A76-7990152B25D6}" srcOrd="1" destOrd="0" parTransId="{109E8BE4-69DC-4A41-A8DF-142D68D5272A}" sibTransId="{82D3DE8D-6091-41DD-A90F-E6E8EF75F597}"/>
    <dgm:cxn modelId="{985BDCF9-36EA-4245-95F3-9EAC6570A4CE}" type="presOf" srcId="{97862863-EAF0-4CBF-9889-824CEECC0286}" destId="{4E09086D-20B6-4CC4-8AAB-6896EB27F032}" srcOrd="0" destOrd="0" presId="urn:microsoft.com/office/officeart/2005/8/layout/radial6"/>
    <dgm:cxn modelId="{CC0D0754-46A6-4954-8839-39CD6E0E9DCD}" type="presOf" srcId="{AACEDC23-2BDF-4B31-9C4C-61DC77BAF43A}" destId="{18AC6E72-D7F1-4013-865E-101EEE91B932}" srcOrd="0" destOrd="0" presId="urn:microsoft.com/office/officeart/2005/8/layout/radial6"/>
    <dgm:cxn modelId="{9A4A1A41-8D93-43EC-9C93-AA02740F0965}" srcId="{900FD590-B225-4DB2-9AD7-86C8F39A5671}" destId="{97862863-EAF0-4CBF-9889-824CEECC0286}" srcOrd="4" destOrd="0" parTransId="{0F8B1B9F-ED50-47F9-989B-C587BDA00502}" sibTransId="{D7FCC3B3-EF58-4D9D-870F-3093AD388960}"/>
    <dgm:cxn modelId="{E9BB0EC0-F421-44C5-8529-D7CC3DA1744A}" type="presParOf" srcId="{18A20F9F-1E87-4393-9C16-90C486A48623}" destId="{6B00515D-AD62-4618-813F-DEBBAC9E75C8}" srcOrd="0" destOrd="0" presId="urn:microsoft.com/office/officeart/2005/8/layout/radial6"/>
    <dgm:cxn modelId="{E3F36DF5-DA82-4396-BD1B-728C86E592F4}" type="presParOf" srcId="{18A20F9F-1E87-4393-9C16-90C486A48623}" destId="{88A6D4E7-B8D2-4278-83F7-6FD386BAC94E}" srcOrd="1" destOrd="0" presId="urn:microsoft.com/office/officeart/2005/8/layout/radial6"/>
    <dgm:cxn modelId="{B5886051-5AA5-43C9-82AF-4DE1272D73B3}" type="presParOf" srcId="{18A20F9F-1E87-4393-9C16-90C486A48623}" destId="{376055C8-8D9E-4B41-94CD-D8CCAA39182D}" srcOrd="2" destOrd="0" presId="urn:microsoft.com/office/officeart/2005/8/layout/radial6"/>
    <dgm:cxn modelId="{B5A58264-9C07-4E31-A20A-C03F51F0FEFE}" type="presParOf" srcId="{18A20F9F-1E87-4393-9C16-90C486A48623}" destId="{42C579E1-C2C7-4DB2-A458-9DCC9094546A}" srcOrd="3" destOrd="0" presId="urn:microsoft.com/office/officeart/2005/8/layout/radial6"/>
    <dgm:cxn modelId="{B4E091FD-50CD-4100-B492-2365E49B8265}" type="presParOf" srcId="{18A20F9F-1E87-4393-9C16-90C486A48623}" destId="{78315799-8F44-436F-BC28-CBCE45576DEE}" srcOrd="4" destOrd="0" presId="urn:microsoft.com/office/officeart/2005/8/layout/radial6"/>
    <dgm:cxn modelId="{03778618-46B0-47F6-8818-E3DCCF0542B8}" type="presParOf" srcId="{18A20F9F-1E87-4393-9C16-90C486A48623}" destId="{4EE85F54-EFFF-427E-B322-DE27C652D168}" srcOrd="5" destOrd="0" presId="urn:microsoft.com/office/officeart/2005/8/layout/radial6"/>
    <dgm:cxn modelId="{BCCB8F78-9CAB-48FE-A7A5-8972124B2D37}" type="presParOf" srcId="{18A20F9F-1E87-4393-9C16-90C486A48623}" destId="{E920F93C-37CC-4623-BBD8-0D57A9DD13D0}" srcOrd="6" destOrd="0" presId="urn:microsoft.com/office/officeart/2005/8/layout/radial6"/>
    <dgm:cxn modelId="{141EBB4E-9715-47A5-9C50-824F7734B1D1}" type="presParOf" srcId="{18A20F9F-1E87-4393-9C16-90C486A48623}" destId="{3781A681-3C7C-4DF6-9B60-CE27F15F01CB}" srcOrd="7" destOrd="0" presId="urn:microsoft.com/office/officeart/2005/8/layout/radial6"/>
    <dgm:cxn modelId="{95BCB61E-0A18-48EC-A911-A84AF7C4D6BA}" type="presParOf" srcId="{18A20F9F-1E87-4393-9C16-90C486A48623}" destId="{218F6963-D870-4C45-830B-383BE2AB2637}" srcOrd="8" destOrd="0" presId="urn:microsoft.com/office/officeart/2005/8/layout/radial6"/>
    <dgm:cxn modelId="{9630C803-BAA2-414C-8BD8-9DDCFF5A9C11}" type="presParOf" srcId="{18A20F9F-1E87-4393-9C16-90C486A48623}" destId="{6C7AD210-8C1A-4517-BFBC-361C550FE033}" srcOrd="9" destOrd="0" presId="urn:microsoft.com/office/officeart/2005/8/layout/radial6"/>
    <dgm:cxn modelId="{4ECA86A4-F3CB-48AB-8AC8-109B11BF5AE1}" type="presParOf" srcId="{18A20F9F-1E87-4393-9C16-90C486A48623}" destId="{51D7D8A5-832E-438F-A601-07AEE595A192}" srcOrd="10" destOrd="0" presId="urn:microsoft.com/office/officeart/2005/8/layout/radial6"/>
    <dgm:cxn modelId="{95364705-B2A1-465D-B91C-33C58AFC14E3}" type="presParOf" srcId="{18A20F9F-1E87-4393-9C16-90C486A48623}" destId="{04C3D467-DBD6-4766-82A5-F81E8F0BB2F9}" srcOrd="11" destOrd="0" presId="urn:microsoft.com/office/officeart/2005/8/layout/radial6"/>
    <dgm:cxn modelId="{6306C7C8-6051-41A6-B266-94ECE28CDD24}" type="presParOf" srcId="{18A20F9F-1E87-4393-9C16-90C486A48623}" destId="{30F3BE17-1BF5-40D2-8F18-795FE78810F1}" srcOrd="12" destOrd="0" presId="urn:microsoft.com/office/officeart/2005/8/layout/radial6"/>
    <dgm:cxn modelId="{1847236B-1386-4918-A119-DFD9ED7B96FC}" type="presParOf" srcId="{18A20F9F-1E87-4393-9C16-90C486A48623}" destId="{4E09086D-20B6-4CC4-8AAB-6896EB27F032}" srcOrd="13" destOrd="0" presId="urn:microsoft.com/office/officeart/2005/8/layout/radial6"/>
    <dgm:cxn modelId="{C8E7C6D9-D5B6-492F-BE90-0E41DF423F16}" type="presParOf" srcId="{18A20F9F-1E87-4393-9C16-90C486A48623}" destId="{12A6A224-A3FD-41D8-9C85-E778F1567CE8}" srcOrd="14" destOrd="0" presId="urn:microsoft.com/office/officeart/2005/8/layout/radial6"/>
    <dgm:cxn modelId="{4500A53A-EB69-47A7-873E-A9E8EFC15839}" type="presParOf" srcId="{18A20F9F-1E87-4393-9C16-90C486A48623}" destId="{21B6F284-7E29-4475-A516-0E7E632DE472}" srcOrd="15" destOrd="0" presId="urn:microsoft.com/office/officeart/2005/8/layout/radial6"/>
    <dgm:cxn modelId="{CB23B6BE-3C6C-4D01-BCE9-5A2FA9FC515A}" type="presParOf" srcId="{18A20F9F-1E87-4393-9C16-90C486A48623}" destId="{CCDE3AB8-07DA-43AE-BC6A-B35363483B4B}" srcOrd="16" destOrd="0" presId="urn:microsoft.com/office/officeart/2005/8/layout/radial6"/>
    <dgm:cxn modelId="{F2517B9D-F6E0-40AC-8480-F9A42DE2666C}" type="presParOf" srcId="{18A20F9F-1E87-4393-9C16-90C486A48623}" destId="{213527C4-D231-4BAA-BA50-4E4DB237AE66}" srcOrd="17" destOrd="0" presId="urn:microsoft.com/office/officeart/2005/8/layout/radial6"/>
    <dgm:cxn modelId="{E5545DB4-1363-487B-9EB2-1BA240857D38}" type="presParOf" srcId="{18A20F9F-1E87-4393-9C16-90C486A48623}" destId="{194739B7-D01D-4196-AEF8-72265489E45A}" srcOrd="18" destOrd="0" presId="urn:microsoft.com/office/officeart/2005/8/layout/radial6"/>
    <dgm:cxn modelId="{271ED827-5199-4C65-8DE7-63E28F8F422F}" type="presParOf" srcId="{18A20F9F-1E87-4393-9C16-90C486A48623}" destId="{967071A3-14A8-4291-AFBB-E575FF552E18}" srcOrd="19" destOrd="0" presId="urn:microsoft.com/office/officeart/2005/8/layout/radial6"/>
    <dgm:cxn modelId="{0716E028-E98D-4039-BA0C-80A84FF40682}" type="presParOf" srcId="{18A20F9F-1E87-4393-9C16-90C486A48623}" destId="{4FFAFA0E-1A24-43BD-8597-E7299986A96E}" srcOrd="20" destOrd="0" presId="urn:microsoft.com/office/officeart/2005/8/layout/radial6"/>
    <dgm:cxn modelId="{2B2D4074-4BF6-49E5-8C92-9FC43840C4E9}" type="presParOf" srcId="{18A20F9F-1E87-4393-9C16-90C486A48623}" destId="{120660CF-9FB0-4625-95F9-E71E98CC9DFC}" srcOrd="21" destOrd="0" presId="urn:microsoft.com/office/officeart/2005/8/layout/radial6"/>
    <dgm:cxn modelId="{2665C80A-24A4-4A53-890A-66AC12C582E7}" type="presParOf" srcId="{18A20F9F-1E87-4393-9C16-90C486A48623}" destId="{18AC6E72-D7F1-4013-865E-101EEE91B932}" srcOrd="22" destOrd="0" presId="urn:microsoft.com/office/officeart/2005/8/layout/radial6"/>
    <dgm:cxn modelId="{6E844333-B921-43FA-A38C-FAE840B2A806}" type="presParOf" srcId="{18A20F9F-1E87-4393-9C16-90C486A48623}" destId="{8780E4D5-6AB7-4436-AFB7-E6F700B78173}" srcOrd="23" destOrd="0" presId="urn:microsoft.com/office/officeart/2005/8/layout/radial6"/>
    <dgm:cxn modelId="{2A3C1046-DEE7-4FFB-8AA3-DDF7F6F47E8A}" type="presParOf" srcId="{18A20F9F-1E87-4393-9C16-90C486A48623}" destId="{C888A52D-FD24-48CB-B3FE-3F149BB2D4E6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8F71E3-ADBE-49F3-A808-BE94BD901DB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FD590-B225-4DB2-9AD7-86C8F39A567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Информационно-коммуникативная технология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B2C619-B33B-4FE5-AEE5-2EDE38E7E8F9}" type="parTrans" cxnId="{9AA91A25-1B57-4FDE-96C8-F5F04A8EA678}">
      <dgm:prSet/>
      <dgm:spPr/>
      <dgm:t>
        <a:bodyPr/>
        <a:lstStyle/>
        <a:p>
          <a:endParaRPr lang="ru-RU"/>
        </a:p>
      </dgm:t>
    </dgm:pt>
    <dgm:pt modelId="{46E0BE1F-E44E-4A38-82F3-C221EC74E31D}" type="sibTrans" cxnId="{9AA91A25-1B57-4FDE-96C8-F5F04A8EA678}">
      <dgm:prSet/>
      <dgm:spPr/>
      <dgm:t>
        <a:bodyPr/>
        <a:lstStyle/>
        <a:p>
          <a:endParaRPr lang="ru-RU"/>
        </a:p>
      </dgm:t>
    </dgm:pt>
    <dgm:pt modelId="{AAAFC934-2DFF-4C05-9112-75D4A28FE41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Критическое осмысление информации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A708A-FB3F-4A50-B23F-8DF40AE9BA8C}" type="parTrans" cxnId="{EAAB3199-8055-4BD9-8A2E-5AD139ED0C66}">
      <dgm:prSet/>
      <dgm:spPr/>
      <dgm:t>
        <a:bodyPr/>
        <a:lstStyle/>
        <a:p>
          <a:endParaRPr lang="ru-RU"/>
        </a:p>
      </dgm:t>
    </dgm:pt>
    <dgm:pt modelId="{5D2E2AD1-818D-4217-9453-1427AF499B89}" type="sibTrans" cxnId="{EAAB3199-8055-4BD9-8A2E-5AD139ED0C66}">
      <dgm:prSet/>
      <dgm:spPr/>
      <dgm:t>
        <a:bodyPr/>
        <a:lstStyle/>
        <a:p>
          <a:endParaRPr lang="ru-RU"/>
        </a:p>
      </dgm:t>
    </dgm:pt>
    <dgm:pt modelId="{7C0798A5-7FE6-4B7E-9A76-7990152B25D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Выделение главного в информационном сообщении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E8BE4-69DC-4A41-A8DF-142D68D5272A}" type="parTrans" cxnId="{84992A04-59F0-4250-9754-393DD4454705}">
      <dgm:prSet/>
      <dgm:spPr/>
      <dgm:t>
        <a:bodyPr/>
        <a:lstStyle/>
        <a:p>
          <a:endParaRPr lang="ru-RU"/>
        </a:p>
      </dgm:t>
    </dgm:pt>
    <dgm:pt modelId="{82D3DE8D-6091-41DD-A90F-E6E8EF75F597}" type="sibTrans" cxnId="{84992A04-59F0-4250-9754-393DD4454705}">
      <dgm:prSet/>
      <dgm:spPr/>
      <dgm:t>
        <a:bodyPr/>
        <a:lstStyle/>
        <a:p>
          <a:endParaRPr lang="ru-RU"/>
        </a:p>
      </dgm:t>
    </dgm:pt>
    <dgm:pt modelId="{31376585-1FC4-4F98-8A52-DB23FE83846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Систематизирование и обобщение материала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DBD18-E02A-4D10-84AC-C11731AFA4E7}" type="parTrans" cxnId="{89BA700A-9CAC-4441-A5B5-2B041ED84883}">
      <dgm:prSet/>
      <dgm:spPr/>
      <dgm:t>
        <a:bodyPr/>
        <a:lstStyle/>
        <a:p>
          <a:endParaRPr lang="ru-RU"/>
        </a:p>
      </dgm:t>
    </dgm:pt>
    <dgm:pt modelId="{69A7BCA0-4F58-4699-9905-F55348228438}" type="sibTrans" cxnId="{89BA700A-9CAC-4441-A5B5-2B041ED84883}">
      <dgm:prSet/>
      <dgm:spPr/>
      <dgm:t>
        <a:bodyPr/>
        <a:lstStyle/>
        <a:p>
          <a:endParaRPr lang="ru-RU"/>
        </a:p>
      </dgm:t>
    </dgm:pt>
    <dgm:pt modelId="{97862863-EAF0-4CBF-9889-824CEECC02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Грамотное представление имеющейся информации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B1B9F-ED50-47F9-989B-C587BDA00502}" type="parTrans" cxnId="{9A4A1A41-8D93-43EC-9C93-AA02740F0965}">
      <dgm:prSet/>
      <dgm:spPr/>
      <dgm:t>
        <a:bodyPr/>
        <a:lstStyle/>
        <a:p>
          <a:endParaRPr lang="ru-RU"/>
        </a:p>
      </dgm:t>
    </dgm:pt>
    <dgm:pt modelId="{D7FCC3B3-EF58-4D9D-870F-3093AD388960}" type="sibTrans" cxnId="{9A4A1A41-8D93-43EC-9C93-AA02740F0965}">
      <dgm:prSet/>
      <dgm:spPr/>
      <dgm:t>
        <a:bodyPr/>
        <a:lstStyle/>
        <a:p>
          <a:endParaRPr lang="ru-RU"/>
        </a:p>
      </dgm:t>
    </dgm:pt>
    <dgm:pt modelId="{18A20F9F-1E87-4393-9C16-90C486A48623}" type="pres">
      <dgm:prSet presAssocID="{978F71E3-ADBE-49F3-A808-BE94BD901D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0515D-AD62-4618-813F-DEBBAC9E75C8}" type="pres">
      <dgm:prSet presAssocID="{900FD590-B225-4DB2-9AD7-86C8F39A5671}" presName="centerShape" presStyleLbl="node0" presStyleIdx="0" presStyleCnt="1" custScaleX="126339" custScaleY="127685"/>
      <dgm:spPr/>
      <dgm:t>
        <a:bodyPr/>
        <a:lstStyle/>
        <a:p>
          <a:endParaRPr lang="ru-RU"/>
        </a:p>
      </dgm:t>
    </dgm:pt>
    <dgm:pt modelId="{88A6D4E7-B8D2-4278-83F7-6FD386BAC94E}" type="pres">
      <dgm:prSet presAssocID="{AAAFC934-2DFF-4C05-9112-75D4A28FE41C}" presName="node" presStyleLbl="node1" presStyleIdx="0" presStyleCnt="4" custScaleX="130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055C8-8D9E-4B41-94CD-D8CCAA39182D}" type="pres">
      <dgm:prSet presAssocID="{AAAFC934-2DFF-4C05-9112-75D4A28FE41C}" presName="dummy" presStyleCnt="0"/>
      <dgm:spPr/>
    </dgm:pt>
    <dgm:pt modelId="{42C579E1-C2C7-4DB2-A458-9DCC9094546A}" type="pres">
      <dgm:prSet presAssocID="{5D2E2AD1-818D-4217-9453-1427AF499B8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8315799-8F44-436F-BC28-CBCE45576DEE}" type="pres">
      <dgm:prSet presAssocID="{7C0798A5-7FE6-4B7E-9A76-7990152B25D6}" presName="node" presStyleLbl="node1" presStyleIdx="1" presStyleCnt="4" custScaleX="14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5F54-EFFF-427E-B322-DE27C652D168}" type="pres">
      <dgm:prSet presAssocID="{7C0798A5-7FE6-4B7E-9A76-7990152B25D6}" presName="dummy" presStyleCnt="0"/>
      <dgm:spPr/>
    </dgm:pt>
    <dgm:pt modelId="{E920F93C-37CC-4623-BBD8-0D57A9DD13D0}" type="pres">
      <dgm:prSet presAssocID="{82D3DE8D-6091-41DD-A90F-E6E8EF75F59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1D7D8A5-832E-438F-A601-07AEE595A192}" type="pres">
      <dgm:prSet presAssocID="{31376585-1FC4-4F98-8A52-DB23FE838460}" presName="node" presStyleLbl="node1" presStyleIdx="2" presStyleCnt="4" custScaleX="218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D467-DBD6-4766-82A5-F81E8F0BB2F9}" type="pres">
      <dgm:prSet presAssocID="{31376585-1FC4-4F98-8A52-DB23FE838460}" presName="dummy" presStyleCnt="0"/>
      <dgm:spPr/>
    </dgm:pt>
    <dgm:pt modelId="{30F3BE17-1BF5-40D2-8F18-795FE78810F1}" type="pres">
      <dgm:prSet presAssocID="{69A7BCA0-4F58-4699-9905-F5534822843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E09086D-20B6-4CC4-8AAB-6896EB27F032}" type="pres">
      <dgm:prSet presAssocID="{97862863-EAF0-4CBF-9889-824CEECC0286}" presName="node" presStyleLbl="node1" presStyleIdx="3" presStyleCnt="4" custScaleX="147282" custScaleY="12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6A224-A3FD-41D8-9C85-E778F1567CE8}" type="pres">
      <dgm:prSet presAssocID="{97862863-EAF0-4CBF-9889-824CEECC0286}" presName="dummy" presStyleCnt="0"/>
      <dgm:spPr/>
    </dgm:pt>
    <dgm:pt modelId="{21B6F284-7E29-4475-A516-0E7E632DE472}" type="pres">
      <dgm:prSet presAssocID="{D7FCC3B3-EF58-4D9D-870F-3093AD38896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4992A04-59F0-4250-9754-393DD4454705}" srcId="{900FD590-B225-4DB2-9AD7-86C8F39A5671}" destId="{7C0798A5-7FE6-4B7E-9A76-7990152B25D6}" srcOrd="1" destOrd="0" parTransId="{109E8BE4-69DC-4A41-A8DF-142D68D5272A}" sibTransId="{82D3DE8D-6091-41DD-A90F-E6E8EF75F597}"/>
    <dgm:cxn modelId="{EAAB3199-8055-4BD9-8A2E-5AD139ED0C66}" srcId="{900FD590-B225-4DB2-9AD7-86C8F39A5671}" destId="{AAAFC934-2DFF-4C05-9112-75D4A28FE41C}" srcOrd="0" destOrd="0" parTransId="{EF5A708A-FB3F-4A50-B23F-8DF40AE9BA8C}" sibTransId="{5D2E2AD1-818D-4217-9453-1427AF499B89}"/>
    <dgm:cxn modelId="{5E24F8A9-4963-4BED-B3FF-E93367C40417}" type="presOf" srcId="{82D3DE8D-6091-41DD-A90F-E6E8EF75F597}" destId="{E920F93C-37CC-4623-BBD8-0D57A9DD13D0}" srcOrd="0" destOrd="0" presId="urn:microsoft.com/office/officeart/2005/8/layout/radial6"/>
    <dgm:cxn modelId="{0DCB1387-439C-4373-8DED-0FF0761375E7}" type="presOf" srcId="{900FD590-B225-4DB2-9AD7-86C8F39A5671}" destId="{6B00515D-AD62-4618-813F-DEBBAC9E75C8}" srcOrd="0" destOrd="0" presId="urn:microsoft.com/office/officeart/2005/8/layout/radial6"/>
    <dgm:cxn modelId="{510F3B40-22D3-4B5A-A7F2-24330A3350EE}" type="presOf" srcId="{5D2E2AD1-818D-4217-9453-1427AF499B89}" destId="{42C579E1-C2C7-4DB2-A458-9DCC9094546A}" srcOrd="0" destOrd="0" presId="urn:microsoft.com/office/officeart/2005/8/layout/radial6"/>
    <dgm:cxn modelId="{2360E72B-DA42-400C-80C2-8C9F9851C2D3}" type="presOf" srcId="{978F71E3-ADBE-49F3-A808-BE94BD901DB0}" destId="{18A20F9F-1E87-4393-9C16-90C486A48623}" srcOrd="0" destOrd="0" presId="urn:microsoft.com/office/officeart/2005/8/layout/radial6"/>
    <dgm:cxn modelId="{3A316D18-2B22-40B0-B7C3-3EDF61E31077}" type="presOf" srcId="{31376585-1FC4-4F98-8A52-DB23FE838460}" destId="{51D7D8A5-832E-438F-A601-07AEE595A192}" srcOrd="0" destOrd="0" presId="urn:microsoft.com/office/officeart/2005/8/layout/radial6"/>
    <dgm:cxn modelId="{FA13FA40-AF00-472C-A5A9-B6402B4C821C}" type="presOf" srcId="{AAAFC934-2DFF-4C05-9112-75D4A28FE41C}" destId="{88A6D4E7-B8D2-4278-83F7-6FD386BAC94E}" srcOrd="0" destOrd="0" presId="urn:microsoft.com/office/officeart/2005/8/layout/radial6"/>
    <dgm:cxn modelId="{AE518FFA-78D6-4BC8-881B-7240BC0A6AFE}" type="presOf" srcId="{97862863-EAF0-4CBF-9889-824CEECC0286}" destId="{4E09086D-20B6-4CC4-8AAB-6896EB27F032}" srcOrd="0" destOrd="0" presId="urn:microsoft.com/office/officeart/2005/8/layout/radial6"/>
    <dgm:cxn modelId="{9A4A1A41-8D93-43EC-9C93-AA02740F0965}" srcId="{900FD590-B225-4DB2-9AD7-86C8F39A5671}" destId="{97862863-EAF0-4CBF-9889-824CEECC0286}" srcOrd="3" destOrd="0" parTransId="{0F8B1B9F-ED50-47F9-989B-C587BDA00502}" sibTransId="{D7FCC3B3-EF58-4D9D-870F-3093AD388960}"/>
    <dgm:cxn modelId="{9AA91A25-1B57-4FDE-96C8-F5F04A8EA678}" srcId="{978F71E3-ADBE-49F3-A808-BE94BD901DB0}" destId="{900FD590-B225-4DB2-9AD7-86C8F39A5671}" srcOrd="0" destOrd="0" parTransId="{F7B2C619-B33B-4FE5-AEE5-2EDE38E7E8F9}" sibTransId="{46E0BE1F-E44E-4A38-82F3-C221EC74E31D}"/>
    <dgm:cxn modelId="{8C6D490E-0CC9-4E43-BB35-CE5856345FC1}" type="presOf" srcId="{7C0798A5-7FE6-4B7E-9A76-7990152B25D6}" destId="{78315799-8F44-436F-BC28-CBCE45576DEE}" srcOrd="0" destOrd="0" presId="urn:microsoft.com/office/officeart/2005/8/layout/radial6"/>
    <dgm:cxn modelId="{0532FFBC-AF72-4F92-BD1D-EAC57C1D20B0}" type="presOf" srcId="{69A7BCA0-4F58-4699-9905-F55348228438}" destId="{30F3BE17-1BF5-40D2-8F18-795FE78810F1}" srcOrd="0" destOrd="0" presId="urn:microsoft.com/office/officeart/2005/8/layout/radial6"/>
    <dgm:cxn modelId="{89BA700A-9CAC-4441-A5B5-2B041ED84883}" srcId="{900FD590-B225-4DB2-9AD7-86C8F39A5671}" destId="{31376585-1FC4-4F98-8A52-DB23FE838460}" srcOrd="2" destOrd="0" parTransId="{4CDDBD18-E02A-4D10-84AC-C11731AFA4E7}" sibTransId="{69A7BCA0-4F58-4699-9905-F55348228438}"/>
    <dgm:cxn modelId="{F9303664-1B1B-4202-8431-FF24F267B46C}" type="presOf" srcId="{D7FCC3B3-EF58-4D9D-870F-3093AD388960}" destId="{21B6F284-7E29-4475-A516-0E7E632DE472}" srcOrd="0" destOrd="0" presId="urn:microsoft.com/office/officeart/2005/8/layout/radial6"/>
    <dgm:cxn modelId="{EA81B5DD-F75A-403E-A95A-76E8086811F3}" type="presParOf" srcId="{18A20F9F-1E87-4393-9C16-90C486A48623}" destId="{6B00515D-AD62-4618-813F-DEBBAC9E75C8}" srcOrd="0" destOrd="0" presId="urn:microsoft.com/office/officeart/2005/8/layout/radial6"/>
    <dgm:cxn modelId="{78794158-0333-45DF-9E71-6CBA2A282878}" type="presParOf" srcId="{18A20F9F-1E87-4393-9C16-90C486A48623}" destId="{88A6D4E7-B8D2-4278-83F7-6FD386BAC94E}" srcOrd="1" destOrd="0" presId="urn:microsoft.com/office/officeart/2005/8/layout/radial6"/>
    <dgm:cxn modelId="{9E5A59CB-D525-466E-89E3-F59E2C11BB2B}" type="presParOf" srcId="{18A20F9F-1E87-4393-9C16-90C486A48623}" destId="{376055C8-8D9E-4B41-94CD-D8CCAA39182D}" srcOrd="2" destOrd="0" presId="urn:microsoft.com/office/officeart/2005/8/layout/radial6"/>
    <dgm:cxn modelId="{6EAAF94D-ADED-47D7-AEAC-5A7153E3B7DC}" type="presParOf" srcId="{18A20F9F-1E87-4393-9C16-90C486A48623}" destId="{42C579E1-C2C7-4DB2-A458-9DCC9094546A}" srcOrd="3" destOrd="0" presId="urn:microsoft.com/office/officeart/2005/8/layout/radial6"/>
    <dgm:cxn modelId="{573BC789-DFCD-4F45-8D2B-8D71F4BF4E0A}" type="presParOf" srcId="{18A20F9F-1E87-4393-9C16-90C486A48623}" destId="{78315799-8F44-436F-BC28-CBCE45576DEE}" srcOrd="4" destOrd="0" presId="urn:microsoft.com/office/officeart/2005/8/layout/radial6"/>
    <dgm:cxn modelId="{EF52E60D-3364-45BA-9E4C-31E5E8F3F129}" type="presParOf" srcId="{18A20F9F-1E87-4393-9C16-90C486A48623}" destId="{4EE85F54-EFFF-427E-B322-DE27C652D168}" srcOrd="5" destOrd="0" presId="urn:microsoft.com/office/officeart/2005/8/layout/radial6"/>
    <dgm:cxn modelId="{FB3A316B-D75D-485E-AFC5-5752D4FFFC08}" type="presParOf" srcId="{18A20F9F-1E87-4393-9C16-90C486A48623}" destId="{E920F93C-37CC-4623-BBD8-0D57A9DD13D0}" srcOrd="6" destOrd="0" presId="urn:microsoft.com/office/officeart/2005/8/layout/radial6"/>
    <dgm:cxn modelId="{5B765A0C-A67F-450A-8867-F91CA51CC249}" type="presParOf" srcId="{18A20F9F-1E87-4393-9C16-90C486A48623}" destId="{51D7D8A5-832E-438F-A601-07AEE595A192}" srcOrd="7" destOrd="0" presId="urn:microsoft.com/office/officeart/2005/8/layout/radial6"/>
    <dgm:cxn modelId="{6ABD3296-ED29-47E1-BB6D-78D819DBF475}" type="presParOf" srcId="{18A20F9F-1E87-4393-9C16-90C486A48623}" destId="{04C3D467-DBD6-4766-82A5-F81E8F0BB2F9}" srcOrd="8" destOrd="0" presId="urn:microsoft.com/office/officeart/2005/8/layout/radial6"/>
    <dgm:cxn modelId="{69411265-C2F0-45B9-B8C6-2D4254CFB750}" type="presParOf" srcId="{18A20F9F-1E87-4393-9C16-90C486A48623}" destId="{30F3BE17-1BF5-40D2-8F18-795FE78810F1}" srcOrd="9" destOrd="0" presId="urn:microsoft.com/office/officeart/2005/8/layout/radial6"/>
    <dgm:cxn modelId="{113530BD-5E1C-48F6-9326-F0050B36BB19}" type="presParOf" srcId="{18A20F9F-1E87-4393-9C16-90C486A48623}" destId="{4E09086D-20B6-4CC4-8AAB-6896EB27F032}" srcOrd="10" destOrd="0" presId="urn:microsoft.com/office/officeart/2005/8/layout/radial6"/>
    <dgm:cxn modelId="{2CEB1EA3-DDFE-45D4-9943-7AF0CAA5A519}" type="presParOf" srcId="{18A20F9F-1E87-4393-9C16-90C486A48623}" destId="{12A6A224-A3FD-41D8-9C85-E778F1567CE8}" srcOrd="11" destOrd="0" presId="urn:microsoft.com/office/officeart/2005/8/layout/radial6"/>
    <dgm:cxn modelId="{5C6818D0-0E86-42DA-A5D9-3A8A3141A5C7}" type="presParOf" srcId="{18A20F9F-1E87-4393-9C16-90C486A48623}" destId="{21B6F284-7E29-4475-A516-0E7E632DE47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8F71E3-ADBE-49F3-A808-BE94BD901DB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0798A5-7FE6-4B7E-9A76-7990152B25D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Самостоятельная работа учащихся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E8BE4-69DC-4A41-A8DF-142D68D5272A}" type="parTrans" cxnId="{84992A04-59F0-4250-9754-393DD4454705}">
      <dgm:prSet/>
      <dgm:spPr/>
      <dgm:t>
        <a:bodyPr/>
        <a:lstStyle/>
        <a:p>
          <a:endParaRPr lang="ru-RU"/>
        </a:p>
      </dgm:t>
    </dgm:pt>
    <dgm:pt modelId="{82D3DE8D-6091-41DD-A90F-E6E8EF75F597}" type="sibTrans" cxnId="{84992A04-59F0-4250-9754-393DD4454705}">
      <dgm:prSet/>
      <dgm:spPr/>
      <dgm:t>
        <a:bodyPr/>
        <a:lstStyle/>
        <a:p>
          <a:endParaRPr lang="ru-RU"/>
        </a:p>
      </dgm:t>
    </dgm:pt>
    <dgm:pt modelId="{31376585-1FC4-4F98-8A52-DB23FE83846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с учебной и справочной литературой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DBD18-E02A-4D10-84AC-C11731AFA4E7}" type="parTrans" cxnId="{89BA700A-9CAC-4441-A5B5-2B041ED84883}">
      <dgm:prSet/>
      <dgm:spPr/>
      <dgm:t>
        <a:bodyPr/>
        <a:lstStyle/>
        <a:p>
          <a:endParaRPr lang="ru-RU"/>
        </a:p>
      </dgm:t>
    </dgm:pt>
    <dgm:pt modelId="{69A7BCA0-4F58-4699-9905-F55348228438}" type="sibTrans" cxnId="{89BA700A-9CAC-4441-A5B5-2B041ED84883}">
      <dgm:prSet/>
      <dgm:spPr/>
      <dgm:t>
        <a:bodyPr/>
        <a:lstStyle/>
        <a:p>
          <a:endParaRPr lang="ru-RU"/>
        </a:p>
      </dgm:t>
    </dgm:pt>
    <dgm:pt modelId="{97862863-EAF0-4CBF-9889-824CEECC02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Решение исторических задач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B1B9F-ED50-47F9-989B-C587BDA00502}" type="parTrans" cxnId="{9A4A1A41-8D93-43EC-9C93-AA02740F0965}">
      <dgm:prSet/>
      <dgm:spPr/>
      <dgm:t>
        <a:bodyPr/>
        <a:lstStyle/>
        <a:p>
          <a:endParaRPr lang="ru-RU"/>
        </a:p>
      </dgm:t>
    </dgm:pt>
    <dgm:pt modelId="{D7FCC3B3-EF58-4D9D-870F-3093AD388960}" type="sibTrans" cxnId="{9A4A1A41-8D93-43EC-9C93-AA02740F0965}">
      <dgm:prSet/>
      <dgm:spPr/>
      <dgm:t>
        <a:bodyPr/>
        <a:lstStyle/>
        <a:p>
          <a:endParaRPr lang="ru-RU"/>
        </a:p>
      </dgm:t>
    </dgm:pt>
    <dgm:pt modelId="{5F0C1FE6-0367-454D-AF24-0A875FB8ECA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с раздаточным материалом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10FF73-E00E-4A13-82C1-B4D907CCE2A2}" type="parTrans" cxnId="{29D03BCD-C36B-48F1-980A-08A4E226F628}">
      <dgm:prSet/>
      <dgm:spPr/>
      <dgm:t>
        <a:bodyPr/>
        <a:lstStyle/>
        <a:p>
          <a:endParaRPr lang="ru-RU"/>
        </a:p>
      </dgm:t>
    </dgm:pt>
    <dgm:pt modelId="{7B4856F6-D16C-479D-A91D-F461648564AD}" type="sibTrans" cxnId="{29D03BCD-C36B-48F1-980A-08A4E226F628}">
      <dgm:prSet/>
      <dgm:spPr/>
      <dgm:t>
        <a:bodyPr/>
        <a:lstStyle/>
        <a:p>
          <a:endParaRPr lang="ru-RU"/>
        </a:p>
      </dgm:t>
    </dgm:pt>
    <dgm:pt modelId="{0454DC7C-55AD-4AB1-98F9-71C8CEAE5B3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со схемами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956357-3DFF-4FB0-A142-FFC99AB0B9BA}" type="parTrans" cxnId="{E89D573F-33D3-4D64-BF12-A9572ECFE6E4}">
      <dgm:prSet/>
      <dgm:spPr/>
      <dgm:t>
        <a:bodyPr/>
        <a:lstStyle/>
        <a:p>
          <a:endParaRPr lang="ru-RU"/>
        </a:p>
      </dgm:t>
    </dgm:pt>
    <dgm:pt modelId="{BF0D28D3-146C-4C06-A89B-247CA1B29601}" type="sibTrans" cxnId="{E89D573F-33D3-4D64-BF12-A9572ECFE6E4}">
      <dgm:prSet/>
      <dgm:spPr/>
      <dgm:t>
        <a:bodyPr/>
        <a:lstStyle/>
        <a:p>
          <a:endParaRPr lang="ru-RU"/>
        </a:p>
      </dgm:t>
    </dgm:pt>
    <dgm:pt modelId="{EA77E37F-DA3B-448E-9ACC-C238085AA61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Рецензирование ответов своих товарищей на уроке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230D72-AF39-44BA-9A81-A63BB9C619ED}" type="parTrans" cxnId="{B40D3B41-850E-4646-9D3A-CA2F6D47BADF}">
      <dgm:prSet/>
      <dgm:spPr/>
      <dgm:t>
        <a:bodyPr/>
        <a:lstStyle/>
        <a:p>
          <a:endParaRPr lang="ru-RU"/>
        </a:p>
      </dgm:t>
    </dgm:pt>
    <dgm:pt modelId="{281719E1-05FB-43FD-93AA-E7579628534E}" type="sibTrans" cxnId="{B40D3B41-850E-4646-9D3A-CA2F6D47BADF}">
      <dgm:prSet/>
      <dgm:spPr/>
      <dgm:t>
        <a:bodyPr/>
        <a:lstStyle/>
        <a:p>
          <a:endParaRPr lang="ru-RU"/>
        </a:p>
      </dgm:t>
    </dgm:pt>
    <dgm:pt modelId="{7BC8D2B3-CFD0-4E37-8908-9883B98177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Практическая работа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62B0A4-69BD-4F34-981C-E9F0038690F5}" type="parTrans" cxnId="{26D6CA8A-2A3A-4116-8629-CA0055830608}">
      <dgm:prSet/>
      <dgm:spPr/>
      <dgm:t>
        <a:bodyPr/>
        <a:lstStyle/>
        <a:p>
          <a:endParaRPr lang="ru-RU"/>
        </a:p>
      </dgm:t>
    </dgm:pt>
    <dgm:pt modelId="{FA35C4C2-C7AA-4D2A-BCE1-3E09DE68B629}" type="sibTrans" cxnId="{26D6CA8A-2A3A-4116-8629-CA0055830608}">
      <dgm:prSet/>
      <dgm:spPr/>
      <dgm:t>
        <a:bodyPr/>
        <a:lstStyle/>
        <a:p>
          <a:endParaRPr lang="ru-RU"/>
        </a:p>
      </dgm:t>
    </dgm:pt>
    <dgm:pt modelId="{18A20F9F-1E87-4393-9C16-90C486A48623}" type="pres">
      <dgm:prSet presAssocID="{978F71E3-ADBE-49F3-A808-BE94BD901D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39A62-4749-4805-9103-AF7A2E31598F}" type="pres">
      <dgm:prSet presAssocID="{7C0798A5-7FE6-4B7E-9A76-7990152B25D6}" presName="centerShape" presStyleLbl="node0" presStyleIdx="0" presStyleCnt="1" custScaleX="138928"/>
      <dgm:spPr/>
      <dgm:t>
        <a:bodyPr/>
        <a:lstStyle/>
        <a:p>
          <a:endParaRPr lang="ru-RU"/>
        </a:p>
      </dgm:t>
    </dgm:pt>
    <dgm:pt modelId="{51D7D8A5-832E-438F-A601-07AEE595A192}" type="pres">
      <dgm:prSet presAssocID="{31376585-1FC4-4F98-8A52-DB23FE838460}" presName="node" presStyleLbl="node1" presStyleIdx="0" presStyleCnt="6" custScaleX="17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D467-DBD6-4766-82A5-F81E8F0BB2F9}" type="pres">
      <dgm:prSet presAssocID="{31376585-1FC4-4F98-8A52-DB23FE838460}" presName="dummy" presStyleCnt="0"/>
      <dgm:spPr/>
    </dgm:pt>
    <dgm:pt modelId="{30F3BE17-1BF5-40D2-8F18-795FE78810F1}" type="pres">
      <dgm:prSet presAssocID="{69A7BCA0-4F58-4699-9905-F5534822843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E09086D-20B6-4CC4-8AAB-6896EB27F032}" type="pres">
      <dgm:prSet presAssocID="{97862863-EAF0-4CBF-9889-824CEECC0286}" presName="node" presStyleLbl="node1" presStyleIdx="1" presStyleCnt="6" custScaleX="154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6A224-A3FD-41D8-9C85-E778F1567CE8}" type="pres">
      <dgm:prSet presAssocID="{97862863-EAF0-4CBF-9889-824CEECC0286}" presName="dummy" presStyleCnt="0"/>
      <dgm:spPr/>
    </dgm:pt>
    <dgm:pt modelId="{21B6F284-7E29-4475-A516-0E7E632DE472}" type="pres">
      <dgm:prSet presAssocID="{D7FCC3B3-EF58-4D9D-870F-3093AD388960}" presName="sibTrans" presStyleLbl="sibTrans2D1" presStyleIdx="1" presStyleCnt="6"/>
      <dgm:spPr/>
      <dgm:t>
        <a:bodyPr/>
        <a:lstStyle/>
        <a:p>
          <a:endParaRPr lang="ru-RU"/>
        </a:p>
      </dgm:t>
    </dgm:pt>
    <dgm:pt modelId="{21CA5520-F8F3-4800-88D8-8832CE4D23B8}" type="pres">
      <dgm:prSet presAssocID="{5F0C1FE6-0367-454D-AF24-0A875FB8ECA9}" presName="node" presStyleLbl="node1" presStyleIdx="2" presStyleCnt="6" custScaleX="16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0412D-1C97-4483-800E-C72BB8EC99EA}" type="pres">
      <dgm:prSet presAssocID="{5F0C1FE6-0367-454D-AF24-0A875FB8ECA9}" presName="dummy" presStyleCnt="0"/>
      <dgm:spPr/>
    </dgm:pt>
    <dgm:pt modelId="{199FB9B4-2C2B-4EEC-A6CD-DA6F7CEA813D}" type="pres">
      <dgm:prSet presAssocID="{7B4856F6-D16C-479D-A91D-F461648564AD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5FEB394-1060-4D3F-9309-4D22EF29045E}" type="pres">
      <dgm:prSet presAssocID="{0454DC7C-55AD-4AB1-98F9-71C8CEAE5B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EDDEC-EAC7-486E-BBD3-5A0779690B33}" type="pres">
      <dgm:prSet presAssocID="{0454DC7C-55AD-4AB1-98F9-71C8CEAE5B3E}" presName="dummy" presStyleCnt="0"/>
      <dgm:spPr/>
    </dgm:pt>
    <dgm:pt modelId="{321D708F-8E84-4FF2-A85A-F5EC028AAF8E}" type="pres">
      <dgm:prSet presAssocID="{BF0D28D3-146C-4C06-A89B-247CA1B29601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3FE5AD2-BDF1-4582-90E8-B1520E6EA08D}" type="pres">
      <dgm:prSet presAssocID="{EA77E37F-DA3B-448E-9ACC-C238085AA617}" presName="node" presStyleLbl="node1" presStyleIdx="4" presStyleCnt="6" custScaleX="16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DA631-FF9C-461E-9342-64F2AED7CE37}" type="pres">
      <dgm:prSet presAssocID="{EA77E37F-DA3B-448E-9ACC-C238085AA617}" presName="dummy" presStyleCnt="0"/>
      <dgm:spPr/>
    </dgm:pt>
    <dgm:pt modelId="{F42F3794-26DC-4A9A-90C8-DD0AFCA5A70B}" type="pres">
      <dgm:prSet presAssocID="{281719E1-05FB-43FD-93AA-E7579628534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AAB41E7-8A05-4487-83AF-9872E9C95F90}" type="pres">
      <dgm:prSet presAssocID="{7BC8D2B3-CFD0-4E37-8908-9883B9817788}" presName="node" presStyleLbl="node1" presStyleIdx="5" presStyleCnt="6" custScaleX="16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DCCBD-8B5A-4E62-BF99-548CEA6EA509}" type="pres">
      <dgm:prSet presAssocID="{7BC8D2B3-CFD0-4E37-8908-9883B9817788}" presName="dummy" presStyleCnt="0"/>
      <dgm:spPr/>
    </dgm:pt>
    <dgm:pt modelId="{E162072A-FD9D-4F32-80B7-1C3AFC9E69DA}" type="pres">
      <dgm:prSet presAssocID="{FA35C4C2-C7AA-4D2A-BCE1-3E09DE68B629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4992A04-59F0-4250-9754-393DD4454705}" srcId="{978F71E3-ADBE-49F3-A808-BE94BD901DB0}" destId="{7C0798A5-7FE6-4B7E-9A76-7990152B25D6}" srcOrd="0" destOrd="0" parTransId="{109E8BE4-69DC-4A41-A8DF-142D68D5272A}" sibTransId="{82D3DE8D-6091-41DD-A90F-E6E8EF75F597}"/>
    <dgm:cxn modelId="{EDB1F5D1-B0E9-43C0-AC8B-A634F7096D38}" type="presOf" srcId="{FA35C4C2-C7AA-4D2A-BCE1-3E09DE68B629}" destId="{E162072A-FD9D-4F32-80B7-1C3AFC9E69DA}" srcOrd="0" destOrd="0" presId="urn:microsoft.com/office/officeart/2005/8/layout/radial6"/>
    <dgm:cxn modelId="{87FFA2A6-7C08-460B-85A5-30EC0ADB5DA6}" type="presOf" srcId="{D7FCC3B3-EF58-4D9D-870F-3093AD388960}" destId="{21B6F284-7E29-4475-A516-0E7E632DE472}" srcOrd="0" destOrd="0" presId="urn:microsoft.com/office/officeart/2005/8/layout/radial6"/>
    <dgm:cxn modelId="{F7B8D154-8248-43FD-8EEE-EF14A6CD657D}" type="presOf" srcId="{EA77E37F-DA3B-448E-9ACC-C238085AA617}" destId="{13FE5AD2-BDF1-4582-90E8-B1520E6EA08D}" srcOrd="0" destOrd="0" presId="urn:microsoft.com/office/officeart/2005/8/layout/radial6"/>
    <dgm:cxn modelId="{E89D573F-33D3-4D64-BF12-A9572ECFE6E4}" srcId="{7C0798A5-7FE6-4B7E-9A76-7990152B25D6}" destId="{0454DC7C-55AD-4AB1-98F9-71C8CEAE5B3E}" srcOrd="3" destOrd="0" parTransId="{39956357-3DFF-4FB0-A142-FFC99AB0B9BA}" sibTransId="{BF0D28D3-146C-4C06-A89B-247CA1B29601}"/>
    <dgm:cxn modelId="{0063BDE9-D977-4E7A-8596-3A3F8473EFBB}" type="presOf" srcId="{69A7BCA0-4F58-4699-9905-F55348228438}" destId="{30F3BE17-1BF5-40D2-8F18-795FE78810F1}" srcOrd="0" destOrd="0" presId="urn:microsoft.com/office/officeart/2005/8/layout/radial6"/>
    <dgm:cxn modelId="{EA8F8522-CE6D-4020-9944-C85F1FF460C6}" type="presOf" srcId="{31376585-1FC4-4F98-8A52-DB23FE838460}" destId="{51D7D8A5-832E-438F-A601-07AEE595A192}" srcOrd="0" destOrd="0" presId="urn:microsoft.com/office/officeart/2005/8/layout/radial6"/>
    <dgm:cxn modelId="{26D6CA8A-2A3A-4116-8629-CA0055830608}" srcId="{7C0798A5-7FE6-4B7E-9A76-7990152B25D6}" destId="{7BC8D2B3-CFD0-4E37-8908-9883B9817788}" srcOrd="5" destOrd="0" parTransId="{3462B0A4-69BD-4F34-981C-E9F0038690F5}" sibTransId="{FA35C4C2-C7AA-4D2A-BCE1-3E09DE68B629}"/>
    <dgm:cxn modelId="{6B26C7E0-D03E-43F7-9846-7932A4CAF5C1}" type="presOf" srcId="{281719E1-05FB-43FD-93AA-E7579628534E}" destId="{F42F3794-26DC-4A9A-90C8-DD0AFCA5A70B}" srcOrd="0" destOrd="0" presId="urn:microsoft.com/office/officeart/2005/8/layout/radial6"/>
    <dgm:cxn modelId="{9A4A1A41-8D93-43EC-9C93-AA02740F0965}" srcId="{7C0798A5-7FE6-4B7E-9A76-7990152B25D6}" destId="{97862863-EAF0-4CBF-9889-824CEECC0286}" srcOrd="1" destOrd="0" parTransId="{0F8B1B9F-ED50-47F9-989B-C587BDA00502}" sibTransId="{D7FCC3B3-EF58-4D9D-870F-3093AD388960}"/>
    <dgm:cxn modelId="{2A8211A3-48FA-403C-B43D-2F53EC7F5F0C}" type="presOf" srcId="{7B4856F6-D16C-479D-A91D-F461648564AD}" destId="{199FB9B4-2C2B-4EEC-A6CD-DA6F7CEA813D}" srcOrd="0" destOrd="0" presId="urn:microsoft.com/office/officeart/2005/8/layout/radial6"/>
    <dgm:cxn modelId="{2B6BBD70-F67D-4D71-8E96-A5ACBD9D9480}" type="presOf" srcId="{7C0798A5-7FE6-4B7E-9A76-7990152B25D6}" destId="{2FA39A62-4749-4805-9103-AF7A2E31598F}" srcOrd="0" destOrd="0" presId="urn:microsoft.com/office/officeart/2005/8/layout/radial6"/>
    <dgm:cxn modelId="{60158870-3EF2-4A73-BA1C-EF12C5EA0429}" type="presOf" srcId="{97862863-EAF0-4CBF-9889-824CEECC0286}" destId="{4E09086D-20B6-4CC4-8AAB-6896EB27F032}" srcOrd="0" destOrd="0" presId="urn:microsoft.com/office/officeart/2005/8/layout/radial6"/>
    <dgm:cxn modelId="{52B98366-5E56-49D0-8BFD-258D145A8F33}" type="presOf" srcId="{978F71E3-ADBE-49F3-A808-BE94BD901DB0}" destId="{18A20F9F-1E87-4393-9C16-90C486A48623}" srcOrd="0" destOrd="0" presId="urn:microsoft.com/office/officeart/2005/8/layout/radial6"/>
    <dgm:cxn modelId="{89BA700A-9CAC-4441-A5B5-2B041ED84883}" srcId="{7C0798A5-7FE6-4B7E-9A76-7990152B25D6}" destId="{31376585-1FC4-4F98-8A52-DB23FE838460}" srcOrd="0" destOrd="0" parTransId="{4CDDBD18-E02A-4D10-84AC-C11731AFA4E7}" sibTransId="{69A7BCA0-4F58-4699-9905-F55348228438}"/>
    <dgm:cxn modelId="{29D03BCD-C36B-48F1-980A-08A4E226F628}" srcId="{7C0798A5-7FE6-4B7E-9A76-7990152B25D6}" destId="{5F0C1FE6-0367-454D-AF24-0A875FB8ECA9}" srcOrd="2" destOrd="0" parTransId="{E610FF73-E00E-4A13-82C1-B4D907CCE2A2}" sibTransId="{7B4856F6-D16C-479D-A91D-F461648564AD}"/>
    <dgm:cxn modelId="{593D20DE-9498-4681-A993-2C222118379E}" type="presOf" srcId="{0454DC7C-55AD-4AB1-98F9-71C8CEAE5B3E}" destId="{55FEB394-1060-4D3F-9309-4D22EF29045E}" srcOrd="0" destOrd="0" presId="urn:microsoft.com/office/officeart/2005/8/layout/radial6"/>
    <dgm:cxn modelId="{F0F5B324-7586-4FFC-A584-2C9860DBB703}" type="presOf" srcId="{5F0C1FE6-0367-454D-AF24-0A875FB8ECA9}" destId="{21CA5520-F8F3-4800-88D8-8832CE4D23B8}" srcOrd="0" destOrd="0" presId="urn:microsoft.com/office/officeart/2005/8/layout/radial6"/>
    <dgm:cxn modelId="{05BADA51-C0ED-45C1-994D-470485BA415D}" type="presOf" srcId="{BF0D28D3-146C-4C06-A89B-247CA1B29601}" destId="{321D708F-8E84-4FF2-A85A-F5EC028AAF8E}" srcOrd="0" destOrd="0" presId="urn:microsoft.com/office/officeart/2005/8/layout/radial6"/>
    <dgm:cxn modelId="{B40D3B41-850E-4646-9D3A-CA2F6D47BADF}" srcId="{7C0798A5-7FE6-4B7E-9A76-7990152B25D6}" destId="{EA77E37F-DA3B-448E-9ACC-C238085AA617}" srcOrd="4" destOrd="0" parTransId="{3C230D72-AF39-44BA-9A81-A63BB9C619ED}" sibTransId="{281719E1-05FB-43FD-93AA-E7579628534E}"/>
    <dgm:cxn modelId="{F240687C-3692-4B9F-8D2F-A0AA6CCFFA64}" type="presOf" srcId="{7BC8D2B3-CFD0-4E37-8908-9883B9817788}" destId="{8AAB41E7-8A05-4487-83AF-9872E9C95F90}" srcOrd="0" destOrd="0" presId="urn:microsoft.com/office/officeart/2005/8/layout/radial6"/>
    <dgm:cxn modelId="{14381F0F-1163-4D2F-A294-2341154F55F9}" type="presParOf" srcId="{18A20F9F-1E87-4393-9C16-90C486A48623}" destId="{2FA39A62-4749-4805-9103-AF7A2E31598F}" srcOrd="0" destOrd="0" presId="urn:microsoft.com/office/officeart/2005/8/layout/radial6"/>
    <dgm:cxn modelId="{CCDF980D-0C93-43FD-812A-33F431EDFEC0}" type="presParOf" srcId="{18A20F9F-1E87-4393-9C16-90C486A48623}" destId="{51D7D8A5-832E-438F-A601-07AEE595A192}" srcOrd="1" destOrd="0" presId="urn:microsoft.com/office/officeart/2005/8/layout/radial6"/>
    <dgm:cxn modelId="{32533C4C-EE71-4539-8A62-CEE8A4A784FD}" type="presParOf" srcId="{18A20F9F-1E87-4393-9C16-90C486A48623}" destId="{04C3D467-DBD6-4766-82A5-F81E8F0BB2F9}" srcOrd="2" destOrd="0" presId="urn:microsoft.com/office/officeart/2005/8/layout/radial6"/>
    <dgm:cxn modelId="{18EF9BE9-D5B1-4EC0-A2E5-B251FEA59078}" type="presParOf" srcId="{18A20F9F-1E87-4393-9C16-90C486A48623}" destId="{30F3BE17-1BF5-40D2-8F18-795FE78810F1}" srcOrd="3" destOrd="0" presId="urn:microsoft.com/office/officeart/2005/8/layout/radial6"/>
    <dgm:cxn modelId="{F4393FEA-00AE-4328-B1E2-B85BA0DC40B9}" type="presParOf" srcId="{18A20F9F-1E87-4393-9C16-90C486A48623}" destId="{4E09086D-20B6-4CC4-8AAB-6896EB27F032}" srcOrd="4" destOrd="0" presId="urn:microsoft.com/office/officeart/2005/8/layout/radial6"/>
    <dgm:cxn modelId="{3C35E5D8-AEF4-41F2-91B6-9ABDCED0B749}" type="presParOf" srcId="{18A20F9F-1E87-4393-9C16-90C486A48623}" destId="{12A6A224-A3FD-41D8-9C85-E778F1567CE8}" srcOrd="5" destOrd="0" presId="urn:microsoft.com/office/officeart/2005/8/layout/radial6"/>
    <dgm:cxn modelId="{32CADBFB-1227-450C-B925-377A97C413A0}" type="presParOf" srcId="{18A20F9F-1E87-4393-9C16-90C486A48623}" destId="{21B6F284-7E29-4475-A516-0E7E632DE472}" srcOrd="6" destOrd="0" presId="urn:microsoft.com/office/officeart/2005/8/layout/radial6"/>
    <dgm:cxn modelId="{5CCAF68B-21B4-4DC4-A9BA-A2B64276E09C}" type="presParOf" srcId="{18A20F9F-1E87-4393-9C16-90C486A48623}" destId="{21CA5520-F8F3-4800-88D8-8832CE4D23B8}" srcOrd="7" destOrd="0" presId="urn:microsoft.com/office/officeart/2005/8/layout/radial6"/>
    <dgm:cxn modelId="{989B993F-EA12-4638-8396-3DDECA91819F}" type="presParOf" srcId="{18A20F9F-1E87-4393-9C16-90C486A48623}" destId="{D100412D-1C97-4483-800E-C72BB8EC99EA}" srcOrd="8" destOrd="0" presId="urn:microsoft.com/office/officeart/2005/8/layout/radial6"/>
    <dgm:cxn modelId="{75AFE963-B373-405A-8508-CC91A3D15AD2}" type="presParOf" srcId="{18A20F9F-1E87-4393-9C16-90C486A48623}" destId="{199FB9B4-2C2B-4EEC-A6CD-DA6F7CEA813D}" srcOrd="9" destOrd="0" presId="urn:microsoft.com/office/officeart/2005/8/layout/radial6"/>
    <dgm:cxn modelId="{1A104FD6-C8C0-4D6F-97FF-74CA0B9DC942}" type="presParOf" srcId="{18A20F9F-1E87-4393-9C16-90C486A48623}" destId="{55FEB394-1060-4D3F-9309-4D22EF29045E}" srcOrd="10" destOrd="0" presId="urn:microsoft.com/office/officeart/2005/8/layout/radial6"/>
    <dgm:cxn modelId="{AAC3D232-A2FF-498C-8768-5D3E39CC28DD}" type="presParOf" srcId="{18A20F9F-1E87-4393-9C16-90C486A48623}" destId="{6B9EDDEC-EAC7-486E-BBD3-5A0779690B33}" srcOrd="11" destOrd="0" presId="urn:microsoft.com/office/officeart/2005/8/layout/radial6"/>
    <dgm:cxn modelId="{AD2E7C0D-90A8-495F-B0EA-797DBE9B22B0}" type="presParOf" srcId="{18A20F9F-1E87-4393-9C16-90C486A48623}" destId="{321D708F-8E84-4FF2-A85A-F5EC028AAF8E}" srcOrd="12" destOrd="0" presId="urn:microsoft.com/office/officeart/2005/8/layout/radial6"/>
    <dgm:cxn modelId="{4FC8E083-B9DB-47E4-B7EE-EEDFC7656DBA}" type="presParOf" srcId="{18A20F9F-1E87-4393-9C16-90C486A48623}" destId="{13FE5AD2-BDF1-4582-90E8-B1520E6EA08D}" srcOrd="13" destOrd="0" presId="urn:microsoft.com/office/officeart/2005/8/layout/radial6"/>
    <dgm:cxn modelId="{09BA4BDD-AF33-41C2-A7D6-DAF3481FA111}" type="presParOf" srcId="{18A20F9F-1E87-4393-9C16-90C486A48623}" destId="{8E5DA631-FF9C-461E-9342-64F2AED7CE37}" srcOrd="14" destOrd="0" presId="urn:microsoft.com/office/officeart/2005/8/layout/radial6"/>
    <dgm:cxn modelId="{2C2BD01B-209B-4ED3-81F9-E5F3B5AE6859}" type="presParOf" srcId="{18A20F9F-1E87-4393-9C16-90C486A48623}" destId="{F42F3794-26DC-4A9A-90C8-DD0AFCA5A70B}" srcOrd="15" destOrd="0" presId="urn:microsoft.com/office/officeart/2005/8/layout/radial6"/>
    <dgm:cxn modelId="{E7C43903-A06E-467C-9893-783367F1570E}" type="presParOf" srcId="{18A20F9F-1E87-4393-9C16-90C486A48623}" destId="{8AAB41E7-8A05-4487-83AF-9872E9C95F90}" srcOrd="16" destOrd="0" presId="urn:microsoft.com/office/officeart/2005/8/layout/radial6"/>
    <dgm:cxn modelId="{4982F503-F760-4EB4-8501-25D568B1E09D}" type="presParOf" srcId="{18A20F9F-1E87-4393-9C16-90C486A48623}" destId="{888DCCBD-8B5A-4E62-BF99-548CEA6EA509}" srcOrd="17" destOrd="0" presId="urn:microsoft.com/office/officeart/2005/8/layout/radial6"/>
    <dgm:cxn modelId="{C9C0A74C-531E-42E0-AD7D-21BDF32C10CA}" type="presParOf" srcId="{18A20F9F-1E87-4393-9C16-90C486A48623}" destId="{E162072A-FD9D-4F32-80B7-1C3AFC9E69D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7C125E-26D4-4507-B4C0-7E48E6EC27A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39A2DB-98E6-4D70-85D4-3D50887A770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Урок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C2BEC7-8F4C-4769-9B93-9158C3461B7A}" type="parTrans" cxnId="{FD580A35-CE04-4CA1-A1E3-7ACF52311612}">
      <dgm:prSet/>
      <dgm:spPr/>
      <dgm:t>
        <a:bodyPr/>
        <a:lstStyle/>
        <a:p>
          <a:endParaRPr lang="ru-RU"/>
        </a:p>
      </dgm:t>
    </dgm:pt>
    <dgm:pt modelId="{ABA04F5F-DE77-46DC-B434-275EFB64D756}" type="sibTrans" cxnId="{FD580A35-CE04-4CA1-A1E3-7ACF52311612}">
      <dgm:prSet/>
      <dgm:spPr/>
      <dgm:t>
        <a:bodyPr/>
        <a:lstStyle/>
        <a:p>
          <a:endParaRPr lang="ru-RU"/>
        </a:p>
      </dgm:t>
    </dgm:pt>
    <dgm:pt modelId="{38023DE1-2633-40C5-9195-043A3BC871C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Предметная неделя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43B4A-E172-4D82-B10B-F177A4826F3B}" type="parTrans" cxnId="{45140886-3366-42DB-A7A2-A671F2963B35}">
      <dgm:prSet/>
      <dgm:spPr/>
      <dgm:t>
        <a:bodyPr/>
        <a:lstStyle/>
        <a:p>
          <a:endParaRPr lang="ru-RU"/>
        </a:p>
      </dgm:t>
    </dgm:pt>
    <dgm:pt modelId="{74B85B28-8827-4E6D-97EF-7185F92A6565}" type="sibTrans" cxnId="{45140886-3366-42DB-A7A2-A671F2963B35}">
      <dgm:prSet/>
      <dgm:spPr/>
      <dgm:t>
        <a:bodyPr/>
        <a:lstStyle/>
        <a:p>
          <a:endParaRPr lang="ru-RU"/>
        </a:p>
      </dgm:t>
    </dgm:pt>
    <dgm:pt modelId="{5ED7647C-25F4-4569-8E51-C7DB97F120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Олимпиады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9D80FC-C1C4-4471-84B5-7F780C069F90}" type="parTrans" cxnId="{BB3643C3-DF06-4EE8-9EFB-44E3A48C67E5}">
      <dgm:prSet/>
      <dgm:spPr/>
      <dgm:t>
        <a:bodyPr/>
        <a:lstStyle/>
        <a:p>
          <a:endParaRPr lang="ru-RU"/>
        </a:p>
      </dgm:t>
    </dgm:pt>
    <dgm:pt modelId="{1E3808D0-10BD-49C9-BCAA-6F3FBA4591C3}" type="sibTrans" cxnId="{BB3643C3-DF06-4EE8-9EFB-44E3A48C67E5}">
      <dgm:prSet/>
      <dgm:spPr/>
      <dgm:t>
        <a:bodyPr/>
        <a:lstStyle/>
        <a:p>
          <a:endParaRPr lang="ru-RU"/>
        </a:p>
      </dgm:t>
    </dgm:pt>
    <dgm:pt modelId="{4A45D440-89E2-4807-8EA2-AA7474EE6CE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Кружок «Краеведение»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839579-FC36-4D8C-B7CC-9BEA0559AF10}" type="parTrans" cxnId="{CAA28A6D-5012-4859-A5FE-BC15B0741761}">
      <dgm:prSet/>
      <dgm:spPr/>
      <dgm:t>
        <a:bodyPr/>
        <a:lstStyle/>
        <a:p>
          <a:endParaRPr lang="ru-RU"/>
        </a:p>
      </dgm:t>
    </dgm:pt>
    <dgm:pt modelId="{F1967191-A5F2-47CD-9064-6AA13356F60E}" type="sibTrans" cxnId="{CAA28A6D-5012-4859-A5FE-BC15B0741761}">
      <dgm:prSet/>
      <dgm:spPr/>
      <dgm:t>
        <a:bodyPr/>
        <a:lstStyle/>
        <a:p>
          <a:endParaRPr lang="ru-RU"/>
        </a:p>
      </dgm:t>
    </dgm:pt>
    <dgm:pt modelId="{4C5010FF-A76C-4429-8D19-4B8006ACE4D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Элективные курсы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8498ED-A8CE-4D77-BDCE-8641F99D70F4}" type="parTrans" cxnId="{5F14BF7D-55E9-41F6-98A1-2DDA6FD6C5C9}">
      <dgm:prSet/>
      <dgm:spPr/>
      <dgm:t>
        <a:bodyPr/>
        <a:lstStyle/>
        <a:p>
          <a:endParaRPr lang="ru-RU"/>
        </a:p>
      </dgm:t>
    </dgm:pt>
    <dgm:pt modelId="{9CE6FD08-CCB1-42AE-919F-BE53587C8002}" type="sibTrans" cxnId="{5F14BF7D-55E9-41F6-98A1-2DDA6FD6C5C9}">
      <dgm:prSet/>
      <dgm:spPr/>
      <dgm:t>
        <a:bodyPr/>
        <a:lstStyle/>
        <a:p>
          <a:endParaRPr lang="ru-RU"/>
        </a:p>
      </dgm:t>
    </dgm:pt>
    <dgm:pt modelId="{C756744E-E5A1-4863-B7A2-D5679643DE6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Факультативные  занятия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859528-8537-4E9F-B611-E71F3AC64076}" type="parTrans" cxnId="{AB2F5C36-F623-4D47-8C36-BBF05BE1680A}">
      <dgm:prSet/>
      <dgm:spPr/>
      <dgm:t>
        <a:bodyPr/>
        <a:lstStyle/>
        <a:p>
          <a:endParaRPr lang="ru-RU"/>
        </a:p>
      </dgm:t>
    </dgm:pt>
    <dgm:pt modelId="{7BBCF2F9-CABA-44EE-9B74-F7A729EAAAC5}" type="sibTrans" cxnId="{AB2F5C36-F623-4D47-8C36-BBF05BE1680A}">
      <dgm:prSet/>
      <dgm:spPr/>
      <dgm:t>
        <a:bodyPr/>
        <a:lstStyle/>
        <a:p>
          <a:endParaRPr lang="ru-RU"/>
        </a:p>
      </dgm:t>
    </dgm:pt>
    <dgm:pt modelId="{E1CACEE1-675A-41C5-89C4-0384F092C9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EC4431-A43C-4B59-A5E9-F0BFAE1FBB23}" type="parTrans" cxnId="{1C140D54-0D2A-4845-9446-B362FD2FA7AD}">
      <dgm:prSet/>
      <dgm:spPr/>
      <dgm:t>
        <a:bodyPr/>
        <a:lstStyle/>
        <a:p>
          <a:endParaRPr lang="ru-RU"/>
        </a:p>
      </dgm:t>
    </dgm:pt>
    <dgm:pt modelId="{8456CAE0-86A7-4128-9BCD-BDACF1F8392F}" type="sibTrans" cxnId="{1C140D54-0D2A-4845-9446-B362FD2FA7AD}">
      <dgm:prSet/>
      <dgm:spPr/>
      <dgm:t>
        <a:bodyPr/>
        <a:lstStyle/>
        <a:p>
          <a:endParaRPr lang="ru-RU"/>
        </a:p>
      </dgm:t>
    </dgm:pt>
    <dgm:pt modelId="{47C44E8D-B41E-448E-92EC-62E598C5D8D3}" type="pres">
      <dgm:prSet presAssocID="{A07C125E-26D4-4507-B4C0-7E48E6EC27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FD82E0-52F1-4CC4-9CB6-2AB0BA3FC875}" type="pres">
      <dgm:prSet presAssocID="{6339A2DB-98E6-4D70-85D4-3D50887A770B}" presName="centerShape" presStyleLbl="node0" presStyleIdx="0" presStyleCnt="1" custScaleX="121787"/>
      <dgm:spPr/>
      <dgm:t>
        <a:bodyPr/>
        <a:lstStyle/>
        <a:p>
          <a:endParaRPr lang="ru-RU"/>
        </a:p>
      </dgm:t>
    </dgm:pt>
    <dgm:pt modelId="{F4CBCBE9-7F3F-460C-B714-0C2DE6CE4B98}" type="pres">
      <dgm:prSet presAssocID="{D7F43B4A-E172-4D82-B10B-F177A4826F3B}" presName="Name9" presStyleLbl="parChTrans1D2" presStyleIdx="0" presStyleCnt="6"/>
      <dgm:spPr/>
      <dgm:t>
        <a:bodyPr/>
        <a:lstStyle/>
        <a:p>
          <a:endParaRPr lang="ru-RU"/>
        </a:p>
      </dgm:t>
    </dgm:pt>
    <dgm:pt modelId="{9960C5FE-41C3-4853-BB54-4FEF1AD4887A}" type="pres">
      <dgm:prSet presAssocID="{D7F43B4A-E172-4D82-B10B-F177A4826F3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34D8832-F53F-46ED-AB20-C5CFD9AE7899}" type="pres">
      <dgm:prSet presAssocID="{38023DE1-2633-40C5-9195-043A3BC871C2}" presName="node" presStyleLbl="node1" presStyleIdx="0" presStyleCnt="6" custScaleX="189725" custScaleY="7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6E18A-E67E-4C4C-80A7-D360977A1C54}" type="pres">
      <dgm:prSet presAssocID="{D09D80FC-C1C4-4471-84B5-7F780C069F90}" presName="Name9" presStyleLbl="parChTrans1D2" presStyleIdx="1" presStyleCnt="6"/>
      <dgm:spPr/>
      <dgm:t>
        <a:bodyPr/>
        <a:lstStyle/>
        <a:p>
          <a:endParaRPr lang="ru-RU"/>
        </a:p>
      </dgm:t>
    </dgm:pt>
    <dgm:pt modelId="{795FF2AD-480B-45FC-876D-E86A69412351}" type="pres">
      <dgm:prSet presAssocID="{D09D80FC-C1C4-4471-84B5-7F780C069F9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C8DE53E-971A-4056-8BA4-0C761655CCB1}" type="pres">
      <dgm:prSet presAssocID="{5ED7647C-25F4-4569-8E51-C7DB97F12009}" presName="node" presStyleLbl="node1" presStyleIdx="1" presStyleCnt="6" custScaleX="173874" custScaleY="68722" custRadScaleRad="99770" custRadScaleInc="10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B4AC5-112B-472F-A948-CD95FE6E2CC5}" type="pres">
      <dgm:prSet presAssocID="{2E859528-8537-4E9F-B611-E71F3AC64076}" presName="Name9" presStyleLbl="parChTrans1D2" presStyleIdx="2" presStyleCnt="6"/>
      <dgm:spPr/>
      <dgm:t>
        <a:bodyPr/>
        <a:lstStyle/>
        <a:p>
          <a:endParaRPr lang="ru-RU"/>
        </a:p>
      </dgm:t>
    </dgm:pt>
    <dgm:pt modelId="{BE3D7E3C-D699-4BE1-B17F-B787789D9851}" type="pres">
      <dgm:prSet presAssocID="{2E859528-8537-4E9F-B611-E71F3AC6407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A3E3B10-971E-4561-818F-1DD8222B1909}" type="pres">
      <dgm:prSet presAssocID="{C756744E-E5A1-4863-B7A2-D5679643DE61}" presName="node" presStyleLbl="node1" presStyleIdx="2" presStyleCnt="6" custScaleX="228861" custScaleY="63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1107-54F5-44E7-8961-CB40687A4946}" type="pres">
      <dgm:prSet presAssocID="{CCEC4431-A43C-4B59-A5E9-F0BFAE1FBB23}" presName="Name9" presStyleLbl="parChTrans1D2" presStyleIdx="3" presStyleCnt="6"/>
      <dgm:spPr/>
      <dgm:t>
        <a:bodyPr/>
        <a:lstStyle/>
        <a:p>
          <a:endParaRPr lang="ru-RU"/>
        </a:p>
      </dgm:t>
    </dgm:pt>
    <dgm:pt modelId="{197529E4-776B-4E84-85AC-E3F35C22BFCA}" type="pres">
      <dgm:prSet presAssocID="{CCEC4431-A43C-4B59-A5E9-F0BFAE1FBB2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AB2ECEF-4991-4C78-8E5B-B5EB9077BE34}" type="pres">
      <dgm:prSet presAssocID="{E1CACEE1-675A-41C5-89C4-0384F092C9C7}" presName="node" presStyleLbl="node1" presStyleIdx="3" presStyleCnt="6" custScaleX="214136" custScaleY="57016" custRadScaleRad="109044" custRadScaleInc="-43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DADC6-25D5-414C-B67D-DA976ECCDCD8}" type="pres">
      <dgm:prSet presAssocID="{FD839579-FC36-4D8C-B7CC-9BEA0559AF10}" presName="Name9" presStyleLbl="parChTrans1D2" presStyleIdx="4" presStyleCnt="6"/>
      <dgm:spPr/>
      <dgm:t>
        <a:bodyPr/>
        <a:lstStyle/>
        <a:p>
          <a:endParaRPr lang="ru-RU"/>
        </a:p>
      </dgm:t>
    </dgm:pt>
    <dgm:pt modelId="{435C22DF-F95D-42C6-A30D-6D973F97B6B2}" type="pres">
      <dgm:prSet presAssocID="{FD839579-FC36-4D8C-B7CC-9BEA0559AF1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DB70F17-6FBC-4E06-A09D-A70573456F81}" type="pres">
      <dgm:prSet presAssocID="{4A45D440-89E2-4807-8EA2-AA7474EE6CE6}" presName="node" presStyleLbl="node1" presStyleIdx="4" presStyleCnt="6" custScaleX="202871" custScaleY="7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0B87F-8E96-4769-913D-F55897EEFCFC}" type="pres">
      <dgm:prSet presAssocID="{7A8498ED-A8CE-4D77-BDCE-8641F99D70F4}" presName="Name9" presStyleLbl="parChTrans1D2" presStyleIdx="5" presStyleCnt="6"/>
      <dgm:spPr/>
      <dgm:t>
        <a:bodyPr/>
        <a:lstStyle/>
        <a:p>
          <a:endParaRPr lang="ru-RU"/>
        </a:p>
      </dgm:t>
    </dgm:pt>
    <dgm:pt modelId="{60C139CF-E840-4C1D-A212-CE39DA762EBD}" type="pres">
      <dgm:prSet presAssocID="{7A8498ED-A8CE-4D77-BDCE-8641F99D70F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D9FB43A-4972-4510-A45C-2FBF374500EA}" type="pres">
      <dgm:prSet presAssocID="{4C5010FF-A76C-4429-8D19-4B8006ACE4DE}" presName="node" presStyleLbl="node1" presStyleIdx="5" presStyleCnt="6" custScaleX="170468" custScaleY="67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1E573-EC87-4A60-B873-30D0F20BE196}" type="presOf" srcId="{7A8498ED-A8CE-4D77-BDCE-8641F99D70F4}" destId="{60C139CF-E840-4C1D-A212-CE39DA762EBD}" srcOrd="1" destOrd="0" presId="urn:microsoft.com/office/officeart/2005/8/layout/radial1"/>
    <dgm:cxn modelId="{1C140D54-0D2A-4845-9446-B362FD2FA7AD}" srcId="{6339A2DB-98E6-4D70-85D4-3D50887A770B}" destId="{E1CACEE1-675A-41C5-89C4-0384F092C9C7}" srcOrd="3" destOrd="0" parTransId="{CCEC4431-A43C-4B59-A5E9-F0BFAE1FBB23}" sibTransId="{8456CAE0-86A7-4128-9BCD-BDACF1F8392F}"/>
    <dgm:cxn modelId="{0D200229-E3F2-48C5-925E-C5AF6CA3A3AA}" type="presOf" srcId="{C756744E-E5A1-4863-B7A2-D5679643DE61}" destId="{EA3E3B10-971E-4561-818F-1DD8222B1909}" srcOrd="0" destOrd="0" presId="urn:microsoft.com/office/officeart/2005/8/layout/radial1"/>
    <dgm:cxn modelId="{BB3643C3-DF06-4EE8-9EFB-44E3A48C67E5}" srcId="{6339A2DB-98E6-4D70-85D4-3D50887A770B}" destId="{5ED7647C-25F4-4569-8E51-C7DB97F12009}" srcOrd="1" destOrd="0" parTransId="{D09D80FC-C1C4-4471-84B5-7F780C069F90}" sibTransId="{1E3808D0-10BD-49C9-BCAA-6F3FBA4591C3}"/>
    <dgm:cxn modelId="{FF554D58-394B-4A0E-A1F9-E1455ED48652}" type="presOf" srcId="{D09D80FC-C1C4-4471-84B5-7F780C069F90}" destId="{795FF2AD-480B-45FC-876D-E86A69412351}" srcOrd="1" destOrd="0" presId="urn:microsoft.com/office/officeart/2005/8/layout/radial1"/>
    <dgm:cxn modelId="{AB2F5C36-F623-4D47-8C36-BBF05BE1680A}" srcId="{6339A2DB-98E6-4D70-85D4-3D50887A770B}" destId="{C756744E-E5A1-4863-B7A2-D5679643DE61}" srcOrd="2" destOrd="0" parTransId="{2E859528-8537-4E9F-B611-E71F3AC64076}" sibTransId="{7BBCF2F9-CABA-44EE-9B74-F7A729EAAAC5}"/>
    <dgm:cxn modelId="{98B1839F-C045-44FA-B459-64923F3E1E53}" type="presOf" srcId="{CCEC4431-A43C-4B59-A5E9-F0BFAE1FBB23}" destId="{10161107-54F5-44E7-8961-CB40687A4946}" srcOrd="0" destOrd="0" presId="urn:microsoft.com/office/officeart/2005/8/layout/radial1"/>
    <dgm:cxn modelId="{B66F523C-75B3-4727-A360-93C090A38200}" type="presOf" srcId="{CCEC4431-A43C-4B59-A5E9-F0BFAE1FBB23}" destId="{197529E4-776B-4E84-85AC-E3F35C22BFCA}" srcOrd="1" destOrd="0" presId="urn:microsoft.com/office/officeart/2005/8/layout/radial1"/>
    <dgm:cxn modelId="{AA6BB318-77BE-43A2-B8A3-D924D1D143ED}" type="presOf" srcId="{38023DE1-2633-40C5-9195-043A3BC871C2}" destId="{534D8832-F53F-46ED-AB20-C5CFD9AE7899}" srcOrd="0" destOrd="0" presId="urn:microsoft.com/office/officeart/2005/8/layout/radial1"/>
    <dgm:cxn modelId="{1A7F1A44-23C0-4FA1-A428-6CD9D4F58446}" type="presOf" srcId="{5ED7647C-25F4-4569-8E51-C7DB97F12009}" destId="{9C8DE53E-971A-4056-8BA4-0C761655CCB1}" srcOrd="0" destOrd="0" presId="urn:microsoft.com/office/officeart/2005/8/layout/radial1"/>
    <dgm:cxn modelId="{7EA3A43B-83B4-4B14-9815-DA4875ABAF01}" type="presOf" srcId="{FD839579-FC36-4D8C-B7CC-9BEA0559AF10}" destId="{87EDADC6-25D5-414C-B67D-DA976ECCDCD8}" srcOrd="0" destOrd="0" presId="urn:microsoft.com/office/officeart/2005/8/layout/radial1"/>
    <dgm:cxn modelId="{45140886-3366-42DB-A7A2-A671F2963B35}" srcId="{6339A2DB-98E6-4D70-85D4-3D50887A770B}" destId="{38023DE1-2633-40C5-9195-043A3BC871C2}" srcOrd="0" destOrd="0" parTransId="{D7F43B4A-E172-4D82-B10B-F177A4826F3B}" sibTransId="{74B85B28-8827-4E6D-97EF-7185F92A6565}"/>
    <dgm:cxn modelId="{B30781BA-B493-4A39-8EE7-D741CDD97F01}" type="presOf" srcId="{2E859528-8537-4E9F-B611-E71F3AC64076}" destId="{5DFB4AC5-112B-472F-A948-CD95FE6E2CC5}" srcOrd="0" destOrd="0" presId="urn:microsoft.com/office/officeart/2005/8/layout/radial1"/>
    <dgm:cxn modelId="{C2F6E99E-04E4-4EA4-AFF9-18DF1FEFDA4C}" type="presOf" srcId="{2E859528-8537-4E9F-B611-E71F3AC64076}" destId="{BE3D7E3C-D699-4BE1-B17F-B787789D9851}" srcOrd="1" destOrd="0" presId="urn:microsoft.com/office/officeart/2005/8/layout/radial1"/>
    <dgm:cxn modelId="{F2BDCB70-1865-4EFF-BBF0-7A3F87DB6C2F}" type="presOf" srcId="{D7F43B4A-E172-4D82-B10B-F177A4826F3B}" destId="{9960C5FE-41C3-4853-BB54-4FEF1AD4887A}" srcOrd="1" destOrd="0" presId="urn:microsoft.com/office/officeart/2005/8/layout/radial1"/>
    <dgm:cxn modelId="{2915A53B-60C1-4787-9E93-5F4D8B5F17C7}" type="presOf" srcId="{7A8498ED-A8CE-4D77-BDCE-8641F99D70F4}" destId="{B260B87F-8E96-4769-913D-F55897EEFCFC}" srcOrd="0" destOrd="0" presId="urn:microsoft.com/office/officeart/2005/8/layout/radial1"/>
    <dgm:cxn modelId="{B71920DE-C4A4-43EC-ACB1-12C31BF8575C}" type="presOf" srcId="{FD839579-FC36-4D8C-B7CC-9BEA0559AF10}" destId="{435C22DF-F95D-42C6-A30D-6D973F97B6B2}" srcOrd="1" destOrd="0" presId="urn:microsoft.com/office/officeart/2005/8/layout/radial1"/>
    <dgm:cxn modelId="{97ED7EDA-1114-4201-ACD0-8C9504DD73C2}" type="presOf" srcId="{4A45D440-89E2-4807-8EA2-AA7474EE6CE6}" destId="{DDB70F17-6FBC-4E06-A09D-A70573456F81}" srcOrd="0" destOrd="0" presId="urn:microsoft.com/office/officeart/2005/8/layout/radial1"/>
    <dgm:cxn modelId="{CAA28A6D-5012-4859-A5FE-BC15B0741761}" srcId="{6339A2DB-98E6-4D70-85D4-3D50887A770B}" destId="{4A45D440-89E2-4807-8EA2-AA7474EE6CE6}" srcOrd="4" destOrd="0" parTransId="{FD839579-FC36-4D8C-B7CC-9BEA0559AF10}" sibTransId="{F1967191-A5F2-47CD-9064-6AA13356F60E}"/>
    <dgm:cxn modelId="{D628D7DE-6A14-45B3-A928-722FCE5C1D6F}" type="presOf" srcId="{A07C125E-26D4-4507-B4C0-7E48E6EC27AC}" destId="{47C44E8D-B41E-448E-92EC-62E598C5D8D3}" srcOrd="0" destOrd="0" presId="urn:microsoft.com/office/officeart/2005/8/layout/radial1"/>
    <dgm:cxn modelId="{C45B08E4-37E8-422D-A7E4-4FF5BE97A811}" type="presOf" srcId="{D7F43B4A-E172-4D82-B10B-F177A4826F3B}" destId="{F4CBCBE9-7F3F-460C-B714-0C2DE6CE4B98}" srcOrd="0" destOrd="0" presId="urn:microsoft.com/office/officeart/2005/8/layout/radial1"/>
    <dgm:cxn modelId="{5F14BF7D-55E9-41F6-98A1-2DDA6FD6C5C9}" srcId="{6339A2DB-98E6-4D70-85D4-3D50887A770B}" destId="{4C5010FF-A76C-4429-8D19-4B8006ACE4DE}" srcOrd="5" destOrd="0" parTransId="{7A8498ED-A8CE-4D77-BDCE-8641F99D70F4}" sibTransId="{9CE6FD08-CCB1-42AE-919F-BE53587C8002}"/>
    <dgm:cxn modelId="{BB5E14AA-C60B-4B82-AAD9-9C88DD581480}" type="presOf" srcId="{6339A2DB-98E6-4D70-85D4-3D50887A770B}" destId="{7EFD82E0-52F1-4CC4-9CB6-2AB0BA3FC875}" srcOrd="0" destOrd="0" presId="urn:microsoft.com/office/officeart/2005/8/layout/radial1"/>
    <dgm:cxn modelId="{09E53801-CE03-40B7-A981-CFF27BF6A5B4}" type="presOf" srcId="{D09D80FC-C1C4-4471-84B5-7F780C069F90}" destId="{EF76E18A-E67E-4C4C-80A7-D360977A1C54}" srcOrd="0" destOrd="0" presId="urn:microsoft.com/office/officeart/2005/8/layout/radial1"/>
    <dgm:cxn modelId="{EC3A7206-B1A0-4DFD-8F49-2963CC79103E}" type="presOf" srcId="{E1CACEE1-675A-41C5-89C4-0384F092C9C7}" destId="{1AB2ECEF-4991-4C78-8E5B-B5EB9077BE34}" srcOrd="0" destOrd="0" presId="urn:microsoft.com/office/officeart/2005/8/layout/radial1"/>
    <dgm:cxn modelId="{9A2AED95-AE5C-4533-9BA1-BB28721D6DD3}" type="presOf" srcId="{4C5010FF-A76C-4429-8D19-4B8006ACE4DE}" destId="{2D9FB43A-4972-4510-A45C-2FBF374500EA}" srcOrd="0" destOrd="0" presId="urn:microsoft.com/office/officeart/2005/8/layout/radial1"/>
    <dgm:cxn modelId="{FD580A35-CE04-4CA1-A1E3-7ACF52311612}" srcId="{A07C125E-26D4-4507-B4C0-7E48E6EC27AC}" destId="{6339A2DB-98E6-4D70-85D4-3D50887A770B}" srcOrd="0" destOrd="0" parTransId="{61C2BEC7-8F4C-4769-9B93-9158C3461B7A}" sibTransId="{ABA04F5F-DE77-46DC-B434-275EFB64D756}"/>
    <dgm:cxn modelId="{1107940E-99C5-4B45-B151-4ADAB081B857}" type="presParOf" srcId="{47C44E8D-B41E-448E-92EC-62E598C5D8D3}" destId="{7EFD82E0-52F1-4CC4-9CB6-2AB0BA3FC875}" srcOrd="0" destOrd="0" presId="urn:microsoft.com/office/officeart/2005/8/layout/radial1"/>
    <dgm:cxn modelId="{C25F07B8-B371-45D7-8113-0883DF993CAF}" type="presParOf" srcId="{47C44E8D-B41E-448E-92EC-62E598C5D8D3}" destId="{F4CBCBE9-7F3F-460C-B714-0C2DE6CE4B98}" srcOrd="1" destOrd="0" presId="urn:microsoft.com/office/officeart/2005/8/layout/radial1"/>
    <dgm:cxn modelId="{F5367BAE-B9EB-4540-907A-6A0D5A8A9B0A}" type="presParOf" srcId="{F4CBCBE9-7F3F-460C-B714-0C2DE6CE4B98}" destId="{9960C5FE-41C3-4853-BB54-4FEF1AD4887A}" srcOrd="0" destOrd="0" presId="urn:microsoft.com/office/officeart/2005/8/layout/radial1"/>
    <dgm:cxn modelId="{9F8D465A-1847-41A1-A93A-BC1130D7EA23}" type="presParOf" srcId="{47C44E8D-B41E-448E-92EC-62E598C5D8D3}" destId="{534D8832-F53F-46ED-AB20-C5CFD9AE7899}" srcOrd="2" destOrd="0" presId="urn:microsoft.com/office/officeart/2005/8/layout/radial1"/>
    <dgm:cxn modelId="{A513B506-2D8F-49FC-96DB-F5DAFCF0E87E}" type="presParOf" srcId="{47C44E8D-B41E-448E-92EC-62E598C5D8D3}" destId="{EF76E18A-E67E-4C4C-80A7-D360977A1C54}" srcOrd="3" destOrd="0" presId="urn:microsoft.com/office/officeart/2005/8/layout/radial1"/>
    <dgm:cxn modelId="{AE9D0CC5-DA63-4476-BB40-646D322162AC}" type="presParOf" srcId="{EF76E18A-E67E-4C4C-80A7-D360977A1C54}" destId="{795FF2AD-480B-45FC-876D-E86A69412351}" srcOrd="0" destOrd="0" presId="urn:microsoft.com/office/officeart/2005/8/layout/radial1"/>
    <dgm:cxn modelId="{C5272947-2999-4614-A11A-431771F2A0BF}" type="presParOf" srcId="{47C44E8D-B41E-448E-92EC-62E598C5D8D3}" destId="{9C8DE53E-971A-4056-8BA4-0C761655CCB1}" srcOrd="4" destOrd="0" presId="urn:microsoft.com/office/officeart/2005/8/layout/radial1"/>
    <dgm:cxn modelId="{F6BA795F-BDFE-4D68-906C-EE07E90AC983}" type="presParOf" srcId="{47C44E8D-B41E-448E-92EC-62E598C5D8D3}" destId="{5DFB4AC5-112B-472F-A948-CD95FE6E2CC5}" srcOrd="5" destOrd="0" presId="urn:microsoft.com/office/officeart/2005/8/layout/radial1"/>
    <dgm:cxn modelId="{F4CB573A-9E64-41EE-AC98-57962249C505}" type="presParOf" srcId="{5DFB4AC5-112B-472F-A948-CD95FE6E2CC5}" destId="{BE3D7E3C-D699-4BE1-B17F-B787789D9851}" srcOrd="0" destOrd="0" presId="urn:microsoft.com/office/officeart/2005/8/layout/radial1"/>
    <dgm:cxn modelId="{91DC9DB1-B2CF-4E94-9FB1-83DC8CC40F36}" type="presParOf" srcId="{47C44E8D-B41E-448E-92EC-62E598C5D8D3}" destId="{EA3E3B10-971E-4561-818F-1DD8222B1909}" srcOrd="6" destOrd="0" presId="urn:microsoft.com/office/officeart/2005/8/layout/radial1"/>
    <dgm:cxn modelId="{49C52C9B-1F6C-45C1-B046-78C9A21596F6}" type="presParOf" srcId="{47C44E8D-B41E-448E-92EC-62E598C5D8D3}" destId="{10161107-54F5-44E7-8961-CB40687A4946}" srcOrd="7" destOrd="0" presId="urn:microsoft.com/office/officeart/2005/8/layout/radial1"/>
    <dgm:cxn modelId="{F3DF9FF0-4E3D-40B8-9F9A-EA6928A07CA8}" type="presParOf" srcId="{10161107-54F5-44E7-8961-CB40687A4946}" destId="{197529E4-776B-4E84-85AC-E3F35C22BFCA}" srcOrd="0" destOrd="0" presId="urn:microsoft.com/office/officeart/2005/8/layout/radial1"/>
    <dgm:cxn modelId="{DEFFBF25-72B5-446B-B297-0A030CD2CB79}" type="presParOf" srcId="{47C44E8D-B41E-448E-92EC-62E598C5D8D3}" destId="{1AB2ECEF-4991-4C78-8E5B-B5EB9077BE34}" srcOrd="8" destOrd="0" presId="urn:microsoft.com/office/officeart/2005/8/layout/radial1"/>
    <dgm:cxn modelId="{04897D42-89EF-40CC-AA1C-FE6953530A92}" type="presParOf" srcId="{47C44E8D-B41E-448E-92EC-62E598C5D8D3}" destId="{87EDADC6-25D5-414C-B67D-DA976ECCDCD8}" srcOrd="9" destOrd="0" presId="urn:microsoft.com/office/officeart/2005/8/layout/radial1"/>
    <dgm:cxn modelId="{446A17F9-4911-4608-B214-CD8B8BB678E6}" type="presParOf" srcId="{87EDADC6-25D5-414C-B67D-DA976ECCDCD8}" destId="{435C22DF-F95D-42C6-A30D-6D973F97B6B2}" srcOrd="0" destOrd="0" presId="urn:microsoft.com/office/officeart/2005/8/layout/radial1"/>
    <dgm:cxn modelId="{C355D386-8C3E-4B63-8728-7171CA68C43B}" type="presParOf" srcId="{47C44E8D-B41E-448E-92EC-62E598C5D8D3}" destId="{DDB70F17-6FBC-4E06-A09D-A70573456F81}" srcOrd="10" destOrd="0" presId="urn:microsoft.com/office/officeart/2005/8/layout/radial1"/>
    <dgm:cxn modelId="{23F642A8-F016-4E54-A9D2-9850184E2B80}" type="presParOf" srcId="{47C44E8D-B41E-448E-92EC-62E598C5D8D3}" destId="{B260B87F-8E96-4769-913D-F55897EEFCFC}" srcOrd="11" destOrd="0" presId="urn:microsoft.com/office/officeart/2005/8/layout/radial1"/>
    <dgm:cxn modelId="{8769DD06-05A1-4C5E-8798-8F0BBD639571}" type="presParOf" srcId="{B260B87F-8E96-4769-913D-F55897EEFCFC}" destId="{60C139CF-E840-4C1D-A212-CE39DA762EBD}" srcOrd="0" destOrd="0" presId="urn:microsoft.com/office/officeart/2005/8/layout/radial1"/>
    <dgm:cxn modelId="{DCE16BF6-8350-4B0A-82E5-82CD9BA5C2AF}" type="presParOf" srcId="{47C44E8D-B41E-448E-92EC-62E598C5D8D3}" destId="{2D9FB43A-4972-4510-A45C-2FBF374500E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0D3F49-002F-4C63-ADC5-667856B06ED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ACE93-45A5-421F-AF02-F962799C6E2F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Результативность педагогической деятельности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38412-1AC5-47DF-BDDA-0AA3CCFC73A6}" type="parTrans" cxnId="{607A770B-12B5-4E76-8E37-79E2B194B742}">
      <dgm:prSet/>
      <dgm:spPr/>
      <dgm:t>
        <a:bodyPr/>
        <a:lstStyle/>
        <a:p>
          <a:endParaRPr lang="ru-RU"/>
        </a:p>
      </dgm:t>
    </dgm:pt>
    <dgm:pt modelId="{A658025A-282A-4D72-BF1C-E9E13C17AA90}" type="sibTrans" cxnId="{607A770B-12B5-4E76-8E37-79E2B194B742}">
      <dgm:prSet/>
      <dgm:spPr/>
      <dgm:t>
        <a:bodyPr/>
        <a:lstStyle/>
        <a:p>
          <a:endParaRPr lang="ru-RU"/>
        </a:p>
      </dgm:t>
    </dgm:pt>
    <dgm:pt modelId="{953B318F-CCDC-4549-A79A-787B072C307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Растет интерес к предметам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5E248C4-DACB-470D-992C-4FF094979B04}" type="parTrans" cxnId="{2E478B78-ABF0-4E43-991A-BA222D468573}">
      <dgm:prSet/>
      <dgm:spPr/>
      <dgm:t>
        <a:bodyPr/>
        <a:lstStyle/>
        <a:p>
          <a:endParaRPr lang="ru-RU"/>
        </a:p>
      </dgm:t>
    </dgm:pt>
    <dgm:pt modelId="{260E1BBB-3A7F-40B3-93D5-7C6538E8C054}" type="sibTrans" cxnId="{2E478B78-ABF0-4E43-991A-BA222D468573}">
      <dgm:prSet/>
      <dgm:spPr/>
      <dgm:t>
        <a:bodyPr/>
        <a:lstStyle/>
        <a:p>
          <a:endParaRPr lang="ru-RU"/>
        </a:p>
      </dgm:t>
    </dgm:pt>
    <dgm:pt modelId="{66D51D7A-F314-4F87-A3EB-DAD4BDABB1C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Рост качества знаний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86EF292-704D-4647-94F9-89FE470E0A67}" type="parTrans" cxnId="{B164B0C6-8E85-4F6D-9D24-05BA929619DF}">
      <dgm:prSet/>
      <dgm:spPr/>
      <dgm:t>
        <a:bodyPr/>
        <a:lstStyle/>
        <a:p>
          <a:endParaRPr lang="ru-RU"/>
        </a:p>
      </dgm:t>
    </dgm:pt>
    <dgm:pt modelId="{D727ACC8-EF99-4A69-9219-912D8763116F}" type="sibTrans" cxnId="{B164B0C6-8E85-4F6D-9D24-05BA929619DF}">
      <dgm:prSet/>
      <dgm:spPr/>
      <dgm:t>
        <a:bodyPr/>
        <a:lstStyle/>
        <a:p>
          <a:endParaRPr lang="ru-RU"/>
        </a:p>
      </dgm:t>
    </dgm:pt>
    <dgm:pt modelId="{1DDD80DB-C41A-40AD-8ED5-B48E454B8E9D}">
      <dgm:prSet phldrT="[Текст]" phldr="1"/>
      <dgm:spPr/>
      <dgm:t>
        <a:bodyPr/>
        <a:lstStyle/>
        <a:p>
          <a:endParaRPr lang="ru-RU" dirty="0"/>
        </a:p>
      </dgm:t>
    </dgm:pt>
    <dgm:pt modelId="{3A4C4167-C2B8-4F35-8275-2B727A04544D}" type="parTrans" cxnId="{8D18EDD1-02FC-456F-99F4-949C08CD0FE5}">
      <dgm:prSet/>
      <dgm:spPr/>
      <dgm:t>
        <a:bodyPr/>
        <a:lstStyle/>
        <a:p>
          <a:endParaRPr lang="ru-RU"/>
        </a:p>
      </dgm:t>
    </dgm:pt>
    <dgm:pt modelId="{18AC9385-938F-4F48-A182-0405A2554053}" type="sibTrans" cxnId="{8D18EDD1-02FC-456F-99F4-949C08CD0FE5}">
      <dgm:prSet/>
      <dgm:spPr/>
      <dgm:t>
        <a:bodyPr/>
        <a:lstStyle/>
        <a:p>
          <a:endParaRPr lang="ru-RU"/>
        </a:p>
      </dgm:t>
    </dgm:pt>
    <dgm:pt modelId="{6AF977E5-5059-475F-BC10-0FE83CB7DD1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Расширились компетентности учащихся: его самостоятельность, информационная грамотность,  уверенность в себе, ответственность.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0449504-179A-4D56-BFFA-E85828545751}" type="parTrans" cxnId="{B4017362-BE45-43EC-9071-57A21BAC8DD1}">
      <dgm:prSet/>
      <dgm:spPr/>
      <dgm:t>
        <a:bodyPr/>
        <a:lstStyle/>
        <a:p>
          <a:endParaRPr lang="ru-RU"/>
        </a:p>
      </dgm:t>
    </dgm:pt>
    <dgm:pt modelId="{3713B467-EDD3-47E0-A29F-42411695B690}" type="sibTrans" cxnId="{B4017362-BE45-43EC-9071-57A21BAC8DD1}">
      <dgm:prSet/>
      <dgm:spPr/>
      <dgm:t>
        <a:bodyPr/>
        <a:lstStyle/>
        <a:p>
          <a:endParaRPr lang="ru-RU"/>
        </a:p>
      </dgm:t>
    </dgm:pt>
    <dgm:pt modelId="{A35E6BFC-B673-4281-BC73-FEAD3493739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Рост желаний учащихся участвовать в олимпиадах и конкурсах разного уровня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BD17074-336B-4CB9-8CD9-8CDF1D4EE8C8}" type="parTrans" cxnId="{0C70ECB2-30F9-45F8-8774-01E168477DEC}">
      <dgm:prSet/>
      <dgm:spPr/>
      <dgm:t>
        <a:bodyPr/>
        <a:lstStyle/>
        <a:p>
          <a:endParaRPr lang="ru-RU"/>
        </a:p>
      </dgm:t>
    </dgm:pt>
    <dgm:pt modelId="{3BB5ADD7-A742-420F-B39E-C292A7DDC56C}" type="sibTrans" cxnId="{0C70ECB2-30F9-45F8-8774-01E168477DEC}">
      <dgm:prSet/>
      <dgm:spPr/>
      <dgm:t>
        <a:bodyPr/>
        <a:lstStyle/>
        <a:p>
          <a:endParaRPr lang="ru-RU"/>
        </a:p>
      </dgm:t>
    </dgm:pt>
    <dgm:pt modelId="{122D868A-EEFC-4631-AA71-25C1C00D2733}">
      <dgm:prSet phldrT="[Текст]" phldr="1"/>
      <dgm:spPr/>
      <dgm:t>
        <a:bodyPr/>
        <a:lstStyle/>
        <a:p>
          <a:endParaRPr lang="ru-RU" dirty="0"/>
        </a:p>
      </dgm:t>
    </dgm:pt>
    <dgm:pt modelId="{6C965AAB-6E58-4D19-9D8C-F42AB610CB8C}" type="parTrans" cxnId="{2E3B6634-5A69-42D6-8682-FD8D4AFC633F}">
      <dgm:prSet/>
      <dgm:spPr/>
      <dgm:t>
        <a:bodyPr/>
        <a:lstStyle/>
        <a:p>
          <a:endParaRPr lang="ru-RU"/>
        </a:p>
      </dgm:t>
    </dgm:pt>
    <dgm:pt modelId="{DC336BE7-459E-47EB-99A1-AD1CE0C1D8BC}" type="sibTrans" cxnId="{2E3B6634-5A69-42D6-8682-FD8D4AFC633F}">
      <dgm:prSet/>
      <dgm:spPr/>
      <dgm:t>
        <a:bodyPr/>
        <a:lstStyle/>
        <a:p>
          <a:endParaRPr lang="ru-RU"/>
        </a:p>
      </dgm:t>
    </dgm:pt>
    <dgm:pt modelId="{CEA95FD1-0B06-462B-BA73-52FB77187DA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Увеличивается доля учащихся при сдачи ЕГЭ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E128AA5-DF82-498F-AE09-111347A57E37}" type="parTrans" cxnId="{E2FA04ED-C3D7-48E7-A0C9-FC050AAD951C}">
      <dgm:prSet/>
      <dgm:spPr/>
      <dgm:t>
        <a:bodyPr/>
        <a:lstStyle/>
        <a:p>
          <a:endParaRPr lang="ru-RU"/>
        </a:p>
      </dgm:t>
    </dgm:pt>
    <dgm:pt modelId="{8C1262CA-59CA-4CAE-98FF-3A583A7EFDF4}" type="sibTrans" cxnId="{E2FA04ED-C3D7-48E7-A0C9-FC050AAD951C}">
      <dgm:prSet/>
      <dgm:spPr/>
      <dgm:t>
        <a:bodyPr/>
        <a:lstStyle/>
        <a:p>
          <a:endParaRPr lang="ru-RU"/>
        </a:p>
      </dgm:t>
    </dgm:pt>
    <dgm:pt modelId="{2E87504A-D074-4E31-8BF1-F782EB173C6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Активнее устанавливаются межпредметные связи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D6A2917-A8E4-485D-B4B4-B5330A441D5D}" type="parTrans" cxnId="{93FBE0FE-74F4-4728-88BE-A9F62269CE0C}">
      <dgm:prSet/>
      <dgm:spPr/>
      <dgm:t>
        <a:bodyPr/>
        <a:lstStyle/>
        <a:p>
          <a:endParaRPr lang="ru-RU"/>
        </a:p>
      </dgm:t>
    </dgm:pt>
    <dgm:pt modelId="{8DAE97F7-2D1B-401A-ADAF-E2BFD63CC2A3}" type="sibTrans" cxnId="{93FBE0FE-74F4-4728-88BE-A9F62269CE0C}">
      <dgm:prSet/>
      <dgm:spPr/>
      <dgm:t>
        <a:bodyPr/>
        <a:lstStyle/>
        <a:p>
          <a:endParaRPr lang="ru-RU"/>
        </a:p>
      </dgm:t>
    </dgm:pt>
    <dgm:pt modelId="{3893C718-A26B-4CDC-A46C-97CBF36BC5AA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Повысилась производительность урока</a:t>
          </a:r>
          <a:endParaRPr lang="ru-RU" sz="2000" dirty="0"/>
        </a:p>
      </dgm:t>
    </dgm:pt>
    <dgm:pt modelId="{E6D9180E-B900-4DA2-998D-AC48173A4F40}" type="parTrans" cxnId="{A3A9E924-6C51-4F04-A2B6-7F3FFC0055E9}">
      <dgm:prSet/>
      <dgm:spPr/>
      <dgm:t>
        <a:bodyPr/>
        <a:lstStyle/>
        <a:p>
          <a:endParaRPr lang="ru-RU"/>
        </a:p>
      </dgm:t>
    </dgm:pt>
    <dgm:pt modelId="{39C4953C-02F0-40EB-BF45-A43D5D929CC4}" type="sibTrans" cxnId="{A3A9E924-6C51-4F04-A2B6-7F3FFC0055E9}">
      <dgm:prSet/>
      <dgm:spPr/>
      <dgm:t>
        <a:bodyPr/>
        <a:lstStyle/>
        <a:p>
          <a:endParaRPr lang="ru-RU"/>
        </a:p>
      </dgm:t>
    </dgm:pt>
    <dgm:pt modelId="{95A2B706-3AD7-4735-8E42-AF872ABC656D}" type="pres">
      <dgm:prSet presAssocID="{FD0D3F49-002F-4C63-ADC5-667856B06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D8EA6C-6913-4FA7-B288-CFBA8D9D88E0}" type="pres">
      <dgm:prSet presAssocID="{122D868A-EEFC-4631-AA71-25C1C00D2733}" presName="boxAndChildren" presStyleCnt="0"/>
      <dgm:spPr/>
    </dgm:pt>
    <dgm:pt modelId="{81D2871F-1788-42F7-86F5-FFF65BBAE4B7}" type="pres">
      <dgm:prSet presAssocID="{122D868A-EEFC-4631-AA71-25C1C00D2733}" presName="parentTextBox" presStyleLbl="node1" presStyleIdx="0" presStyleCnt="3"/>
      <dgm:spPr/>
      <dgm:t>
        <a:bodyPr/>
        <a:lstStyle/>
        <a:p>
          <a:endParaRPr lang="ru-RU"/>
        </a:p>
      </dgm:t>
    </dgm:pt>
    <dgm:pt modelId="{4A848AE9-76D9-4B8F-A1A7-0BFBECD5D0A3}" type="pres">
      <dgm:prSet presAssocID="{122D868A-EEFC-4631-AA71-25C1C00D2733}" presName="entireBox" presStyleLbl="node1" presStyleIdx="0" presStyleCnt="3"/>
      <dgm:spPr/>
      <dgm:t>
        <a:bodyPr/>
        <a:lstStyle/>
        <a:p>
          <a:endParaRPr lang="ru-RU"/>
        </a:p>
      </dgm:t>
    </dgm:pt>
    <dgm:pt modelId="{53A8F7BE-8D11-4E58-A541-E47AA47712B8}" type="pres">
      <dgm:prSet presAssocID="{122D868A-EEFC-4631-AA71-25C1C00D2733}" presName="descendantBox" presStyleCnt="0"/>
      <dgm:spPr/>
    </dgm:pt>
    <dgm:pt modelId="{FADBE8A3-EC88-4E44-9366-F79133A66A52}" type="pres">
      <dgm:prSet presAssocID="{CEA95FD1-0B06-462B-BA73-52FB77187DA1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7DAE1-CF21-41EC-BB0B-AEF7BD6E854A}" type="pres">
      <dgm:prSet presAssocID="{2E87504A-D074-4E31-8BF1-F782EB173C67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DDF65-6771-4D6D-A13A-1224450B6D22}" type="pres">
      <dgm:prSet presAssocID="{18AC9385-938F-4F48-A182-0405A2554053}" presName="sp" presStyleCnt="0"/>
      <dgm:spPr/>
    </dgm:pt>
    <dgm:pt modelId="{19EC576D-C064-41F2-8C47-B375EE20B3B3}" type="pres">
      <dgm:prSet presAssocID="{1DDD80DB-C41A-40AD-8ED5-B48E454B8E9D}" presName="arrowAndChildren" presStyleCnt="0"/>
      <dgm:spPr/>
    </dgm:pt>
    <dgm:pt modelId="{4BD82AE8-B7F8-422D-B193-176E895932A7}" type="pres">
      <dgm:prSet presAssocID="{1DDD80DB-C41A-40AD-8ED5-B48E454B8E9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E50E8FC-6AB1-477C-9072-A866BD9CC665}" type="pres">
      <dgm:prSet presAssocID="{1DDD80DB-C41A-40AD-8ED5-B48E454B8E9D}" presName="arrow" presStyleLbl="node1" presStyleIdx="1" presStyleCnt="3"/>
      <dgm:spPr/>
      <dgm:t>
        <a:bodyPr/>
        <a:lstStyle/>
        <a:p>
          <a:endParaRPr lang="ru-RU"/>
        </a:p>
      </dgm:t>
    </dgm:pt>
    <dgm:pt modelId="{93DA392F-4487-40C8-9EAE-A30465A4B95A}" type="pres">
      <dgm:prSet presAssocID="{1DDD80DB-C41A-40AD-8ED5-B48E454B8E9D}" presName="descendantArrow" presStyleCnt="0"/>
      <dgm:spPr/>
    </dgm:pt>
    <dgm:pt modelId="{D600F00E-7D91-4F25-BC3A-218E597901EE}" type="pres">
      <dgm:prSet presAssocID="{6AF977E5-5059-475F-BC10-0FE83CB7DD10}" presName="childTextArrow" presStyleLbl="fgAccFollowNode1" presStyleIdx="2" presStyleCnt="7" custScaleX="81548" custScaleY="10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7B76-D519-4F0A-89A3-6B69B9FE40ED}" type="pres">
      <dgm:prSet presAssocID="{A35E6BFC-B673-4281-BC73-FEAD34937395}" presName="childTextArrow" presStyleLbl="fgAccFollowNode1" presStyleIdx="3" presStyleCnt="7" custScaleX="71237" custScaleY="107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C6F99-D277-4ABC-8161-2F359512BBD2}" type="pres">
      <dgm:prSet presAssocID="{A658025A-282A-4D72-BF1C-E9E13C17AA90}" presName="sp" presStyleCnt="0"/>
      <dgm:spPr/>
    </dgm:pt>
    <dgm:pt modelId="{3325436C-C81C-4D70-A3C9-189A6F93072B}" type="pres">
      <dgm:prSet presAssocID="{9E2ACE93-45A5-421F-AF02-F962799C6E2F}" presName="arrowAndChildren" presStyleCnt="0"/>
      <dgm:spPr/>
    </dgm:pt>
    <dgm:pt modelId="{9677E6D7-12ED-49D3-9F06-B9C12DA9B283}" type="pres">
      <dgm:prSet presAssocID="{9E2ACE93-45A5-421F-AF02-F962799C6E2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4DC3581-2D72-4372-BA32-591C002880BE}" type="pres">
      <dgm:prSet presAssocID="{9E2ACE93-45A5-421F-AF02-F962799C6E2F}" presName="arrow" presStyleLbl="node1" presStyleIdx="2" presStyleCnt="3"/>
      <dgm:spPr/>
      <dgm:t>
        <a:bodyPr/>
        <a:lstStyle/>
        <a:p>
          <a:endParaRPr lang="ru-RU"/>
        </a:p>
      </dgm:t>
    </dgm:pt>
    <dgm:pt modelId="{CC98B178-A4DA-4B2C-AFBF-28AABFBF38F1}" type="pres">
      <dgm:prSet presAssocID="{9E2ACE93-45A5-421F-AF02-F962799C6E2F}" presName="descendantArrow" presStyleCnt="0"/>
      <dgm:spPr/>
    </dgm:pt>
    <dgm:pt modelId="{344A4E02-39FD-4A20-90E0-DBDD1499F4D6}" type="pres">
      <dgm:prSet presAssocID="{953B318F-CCDC-4549-A79A-787B072C3076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20AED-788B-4117-853D-215455EBABFC}" type="pres">
      <dgm:prSet presAssocID="{3893C718-A26B-4CDC-A46C-97CBF36BC5AA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C0EF4-532C-488C-8492-75A9DEA5AC7B}" type="pres">
      <dgm:prSet presAssocID="{66D51D7A-F314-4F87-A3EB-DAD4BDABB1C4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9E924-6C51-4F04-A2B6-7F3FFC0055E9}" srcId="{9E2ACE93-45A5-421F-AF02-F962799C6E2F}" destId="{3893C718-A26B-4CDC-A46C-97CBF36BC5AA}" srcOrd="1" destOrd="0" parTransId="{E6D9180E-B900-4DA2-998D-AC48173A4F40}" sibTransId="{39C4953C-02F0-40EB-BF45-A43D5D929CC4}"/>
    <dgm:cxn modelId="{DE73206D-3F34-4598-9722-64B9C6B61882}" type="presOf" srcId="{122D868A-EEFC-4631-AA71-25C1C00D2733}" destId="{4A848AE9-76D9-4B8F-A1A7-0BFBECD5D0A3}" srcOrd="1" destOrd="0" presId="urn:microsoft.com/office/officeart/2005/8/layout/process4"/>
    <dgm:cxn modelId="{93FBE0FE-74F4-4728-88BE-A9F62269CE0C}" srcId="{122D868A-EEFC-4631-AA71-25C1C00D2733}" destId="{2E87504A-D074-4E31-8BF1-F782EB173C67}" srcOrd="1" destOrd="0" parTransId="{7D6A2917-A8E4-485D-B4B4-B5330A441D5D}" sibTransId="{8DAE97F7-2D1B-401A-ADAF-E2BFD63CC2A3}"/>
    <dgm:cxn modelId="{0B9305FF-B0BD-4FDE-B233-7A92C3F3A22E}" type="presOf" srcId="{CEA95FD1-0B06-462B-BA73-52FB77187DA1}" destId="{FADBE8A3-EC88-4E44-9366-F79133A66A52}" srcOrd="0" destOrd="0" presId="urn:microsoft.com/office/officeart/2005/8/layout/process4"/>
    <dgm:cxn modelId="{D83E6D67-C404-49B8-8F15-C2EC3B7E03F6}" type="presOf" srcId="{1DDD80DB-C41A-40AD-8ED5-B48E454B8E9D}" destId="{4BD82AE8-B7F8-422D-B193-176E895932A7}" srcOrd="0" destOrd="0" presId="urn:microsoft.com/office/officeart/2005/8/layout/process4"/>
    <dgm:cxn modelId="{B4017362-BE45-43EC-9071-57A21BAC8DD1}" srcId="{1DDD80DB-C41A-40AD-8ED5-B48E454B8E9D}" destId="{6AF977E5-5059-475F-BC10-0FE83CB7DD10}" srcOrd="0" destOrd="0" parTransId="{10449504-179A-4D56-BFFA-E85828545751}" sibTransId="{3713B467-EDD3-47E0-A29F-42411695B690}"/>
    <dgm:cxn modelId="{8D18EDD1-02FC-456F-99F4-949C08CD0FE5}" srcId="{FD0D3F49-002F-4C63-ADC5-667856B06ED3}" destId="{1DDD80DB-C41A-40AD-8ED5-B48E454B8E9D}" srcOrd="1" destOrd="0" parTransId="{3A4C4167-C2B8-4F35-8275-2B727A04544D}" sibTransId="{18AC9385-938F-4F48-A182-0405A2554053}"/>
    <dgm:cxn modelId="{EC1ACEFA-02DB-486E-ACE0-AC7021CEDBDE}" type="presOf" srcId="{6AF977E5-5059-475F-BC10-0FE83CB7DD10}" destId="{D600F00E-7D91-4F25-BC3A-218E597901EE}" srcOrd="0" destOrd="0" presId="urn:microsoft.com/office/officeart/2005/8/layout/process4"/>
    <dgm:cxn modelId="{E2FA04ED-C3D7-48E7-A0C9-FC050AAD951C}" srcId="{122D868A-EEFC-4631-AA71-25C1C00D2733}" destId="{CEA95FD1-0B06-462B-BA73-52FB77187DA1}" srcOrd="0" destOrd="0" parTransId="{5E128AA5-DF82-498F-AE09-111347A57E37}" sibTransId="{8C1262CA-59CA-4CAE-98FF-3A583A7EFDF4}"/>
    <dgm:cxn modelId="{D21048E8-2EDB-4A25-8202-72B852D7EC99}" type="presOf" srcId="{3893C718-A26B-4CDC-A46C-97CBF36BC5AA}" destId="{BEB20AED-788B-4117-853D-215455EBABFC}" srcOrd="0" destOrd="0" presId="urn:microsoft.com/office/officeart/2005/8/layout/process4"/>
    <dgm:cxn modelId="{B590CA89-E025-482B-B2E3-F038A5F00EB1}" type="presOf" srcId="{9E2ACE93-45A5-421F-AF02-F962799C6E2F}" destId="{64DC3581-2D72-4372-BA32-591C002880BE}" srcOrd="1" destOrd="0" presId="urn:microsoft.com/office/officeart/2005/8/layout/process4"/>
    <dgm:cxn modelId="{0C70ECB2-30F9-45F8-8774-01E168477DEC}" srcId="{1DDD80DB-C41A-40AD-8ED5-B48E454B8E9D}" destId="{A35E6BFC-B673-4281-BC73-FEAD34937395}" srcOrd="1" destOrd="0" parTransId="{5BD17074-336B-4CB9-8CD9-8CDF1D4EE8C8}" sibTransId="{3BB5ADD7-A742-420F-B39E-C292A7DDC56C}"/>
    <dgm:cxn modelId="{607A770B-12B5-4E76-8E37-79E2B194B742}" srcId="{FD0D3F49-002F-4C63-ADC5-667856B06ED3}" destId="{9E2ACE93-45A5-421F-AF02-F962799C6E2F}" srcOrd="0" destOrd="0" parTransId="{74938412-1AC5-47DF-BDDA-0AA3CCFC73A6}" sibTransId="{A658025A-282A-4D72-BF1C-E9E13C17AA90}"/>
    <dgm:cxn modelId="{64ED6886-204D-42C8-AAA3-DD92701C2B81}" type="presOf" srcId="{9E2ACE93-45A5-421F-AF02-F962799C6E2F}" destId="{9677E6D7-12ED-49D3-9F06-B9C12DA9B283}" srcOrd="0" destOrd="0" presId="urn:microsoft.com/office/officeart/2005/8/layout/process4"/>
    <dgm:cxn modelId="{B55BCD30-EB42-4AD6-9013-139B3A8D64F3}" type="presOf" srcId="{2E87504A-D074-4E31-8BF1-F782EB173C67}" destId="{CDF7DAE1-CF21-41EC-BB0B-AEF7BD6E854A}" srcOrd="0" destOrd="0" presId="urn:microsoft.com/office/officeart/2005/8/layout/process4"/>
    <dgm:cxn modelId="{2E3B6634-5A69-42D6-8682-FD8D4AFC633F}" srcId="{FD0D3F49-002F-4C63-ADC5-667856B06ED3}" destId="{122D868A-EEFC-4631-AA71-25C1C00D2733}" srcOrd="2" destOrd="0" parTransId="{6C965AAB-6E58-4D19-9D8C-F42AB610CB8C}" sibTransId="{DC336BE7-459E-47EB-99A1-AD1CE0C1D8BC}"/>
    <dgm:cxn modelId="{24DC7F6B-FFD1-471A-86D3-6AF38852AE1A}" type="presOf" srcId="{66D51D7A-F314-4F87-A3EB-DAD4BDABB1C4}" destId="{95CC0EF4-532C-488C-8492-75A9DEA5AC7B}" srcOrd="0" destOrd="0" presId="urn:microsoft.com/office/officeart/2005/8/layout/process4"/>
    <dgm:cxn modelId="{A4A63D8C-5A8D-427B-8214-A29124B312F2}" type="presOf" srcId="{122D868A-EEFC-4631-AA71-25C1C00D2733}" destId="{81D2871F-1788-42F7-86F5-FFF65BBAE4B7}" srcOrd="0" destOrd="0" presId="urn:microsoft.com/office/officeart/2005/8/layout/process4"/>
    <dgm:cxn modelId="{2E478B78-ABF0-4E43-991A-BA222D468573}" srcId="{9E2ACE93-45A5-421F-AF02-F962799C6E2F}" destId="{953B318F-CCDC-4549-A79A-787B072C3076}" srcOrd="0" destOrd="0" parTransId="{75E248C4-DACB-470D-992C-4FF094979B04}" sibTransId="{260E1BBB-3A7F-40B3-93D5-7C6538E8C054}"/>
    <dgm:cxn modelId="{764B8673-2F8B-4186-B8E5-22AB6DD82776}" type="presOf" srcId="{1DDD80DB-C41A-40AD-8ED5-B48E454B8E9D}" destId="{5E50E8FC-6AB1-477C-9072-A866BD9CC665}" srcOrd="1" destOrd="0" presId="urn:microsoft.com/office/officeart/2005/8/layout/process4"/>
    <dgm:cxn modelId="{47336A07-0E57-4B6C-99DE-CBF9722717C7}" type="presOf" srcId="{A35E6BFC-B673-4281-BC73-FEAD34937395}" destId="{A0B77B76-D519-4F0A-89A3-6B69B9FE40ED}" srcOrd="0" destOrd="0" presId="urn:microsoft.com/office/officeart/2005/8/layout/process4"/>
    <dgm:cxn modelId="{F5A23BFD-7F2B-49B4-ADEE-B1C13C793F28}" type="presOf" srcId="{953B318F-CCDC-4549-A79A-787B072C3076}" destId="{344A4E02-39FD-4A20-90E0-DBDD1499F4D6}" srcOrd="0" destOrd="0" presId="urn:microsoft.com/office/officeart/2005/8/layout/process4"/>
    <dgm:cxn modelId="{487C66EB-4C2F-49F3-86BA-767BAD9CBBDB}" type="presOf" srcId="{FD0D3F49-002F-4C63-ADC5-667856B06ED3}" destId="{95A2B706-3AD7-4735-8E42-AF872ABC656D}" srcOrd="0" destOrd="0" presId="urn:microsoft.com/office/officeart/2005/8/layout/process4"/>
    <dgm:cxn modelId="{B164B0C6-8E85-4F6D-9D24-05BA929619DF}" srcId="{9E2ACE93-45A5-421F-AF02-F962799C6E2F}" destId="{66D51D7A-F314-4F87-A3EB-DAD4BDABB1C4}" srcOrd="2" destOrd="0" parTransId="{886EF292-704D-4647-94F9-89FE470E0A67}" sibTransId="{D727ACC8-EF99-4A69-9219-912D8763116F}"/>
    <dgm:cxn modelId="{0AD8E3DA-E4B2-4AD9-8348-134D8BBF5060}" type="presParOf" srcId="{95A2B706-3AD7-4735-8E42-AF872ABC656D}" destId="{C8D8EA6C-6913-4FA7-B288-CFBA8D9D88E0}" srcOrd="0" destOrd="0" presId="urn:microsoft.com/office/officeart/2005/8/layout/process4"/>
    <dgm:cxn modelId="{ACBB893D-BDB8-4C17-BAED-00589FDF4058}" type="presParOf" srcId="{C8D8EA6C-6913-4FA7-B288-CFBA8D9D88E0}" destId="{81D2871F-1788-42F7-86F5-FFF65BBAE4B7}" srcOrd="0" destOrd="0" presId="urn:microsoft.com/office/officeart/2005/8/layout/process4"/>
    <dgm:cxn modelId="{D6D40FF8-9D2F-4646-8FBA-8882F01FFA2B}" type="presParOf" srcId="{C8D8EA6C-6913-4FA7-B288-CFBA8D9D88E0}" destId="{4A848AE9-76D9-4B8F-A1A7-0BFBECD5D0A3}" srcOrd="1" destOrd="0" presId="urn:microsoft.com/office/officeart/2005/8/layout/process4"/>
    <dgm:cxn modelId="{D75AA272-8A00-4F6B-9C34-D2095B042B21}" type="presParOf" srcId="{C8D8EA6C-6913-4FA7-B288-CFBA8D9D88E0}" destId="{53A8F7BE-8D11-4E58-A541-E47AA47712B8}" srcOrd="2" destOrd="0" presId="urn:microsoft.com/office/officeart/2005/8/layout/process4"/>
    <dgm:cxn modelId="{863CBF67-1030-49B8-860C-FE5D9EEC4E5A}" type="presParOf" srcId="{53A8F7BE-8D11-4E58-A541-E47AA47712B8}" destId="{FADBE8A3-EC88-4E44-9366-F79133A66A52}" srcOrd="0" destOrd="0" presId="urn:microsoft.com/office/officeart/2005/8/layout/process4"/>
    <dgm:cxn modelId="{A2D54FD7-D054-43DE-BF71-F51075E40DEB}" type="presParOf" srcId="{53A8F7BE-8D11-4E58-A541-E47AA47712B8}" destId="{CDF7DAE1-CF21-41EC-BB0B-AEF7BD6E854A}" srcOrd="1" destOrd="0" presId="urn:microsoft.com/office/officeart/2005/8/layout/process4"/>
    <dgm:cxn modelId="{DBD6D2E2-67B5-47E8-B4E1-D56747E4FC34}" type="presParOf" srcId="{95A2B706-3AD7-4735-8E42-AF872ABC656D}" destId="{C70DDF65-6771-4D6D-A13A-1224450B6D22}" srcOrd="1" destOrd="0" presId="urn:microsoft.com/office/officeart/2005/8/layout/process4"/>
    <dgm:cxn modelId="{8D706C61-FDEA-4FDF-9374-0914D7255F54}" type="presParOf" srcId="{95A2B706-3AD7-4735-8E42-AF872ABC656D}" destId="{19EC576D-C064-41F2-8C47-B375EE20B3B3}" srcOrd="2" destOrd="0" presId="urn:microsoft.com/office/officeart/2005/8/layout/process4"/>
    <dgm:cxn modelId="{36988126-80CC-4A30-BFFE-55EE1431CBC2}" type="presParOf" srcId="{19EC576D-C064-41F2-8C47-B375EE20B3B3}" destId="{4BD82AE8-B7F8-422D-B193-176E895932A7}" srcOrd="0" destOrd="0" presId="urn:microsoft.com/office/officeart/2005/8/layout/process4"/>
    <dgm:cxn modelId="{8520BC98-226E-4F23-B8BB-6635BC485F18}" type="presParOf" srcId="{19EC576D-C064-41F2-8C47-B375EE20B3B3}" destId="{5E50E8FC-6AB1-477C-9072-A866BD9CC665}" srcOrd="1" destOrd="0" presId="urn:microsoft.com/office/officeart/2005/8/layout/process4"/>
    <dgm:cxn modelId="{781685BB-FD94-4C98-B7F6-396F4B90D890}" type="presParOf" srcId="{19EC576D-C064-41F2-8C47-B375EE20B3B3}" destId="{93DA392F-4487-40C8-9EAE-A30465A4B95A}" srcOrd="2" destOrd="0" presId="urn:microsoft.com/office/officeart/2005/8/layout/process4"/>
    <dgm:cxn modelId="{9331AB45-D8D8-4C61-BD06-59D9633F6050}" type="presParOf" srcId="{93DA392F-4487-40C8-9EAE-A30465A4B95A}" destId="{D600F00E-7D91-4F25-BC3A-218E597901EE}" srcOrd="0" destOrd="0" presId="urn:microsoft.com/office/officeart/2005/8/layout/process4"/>
    <dgm:cxn modelId="{88F9A3FC-0BC0-4559-890F-093D617A30AA}" type="presParOf" srcId="{93DA392F-4487-40C8-9EAE-A30465A4B95A}" destId="{A0B77B76-D519-4F0A-89A3-6B69B9FE40ED}" srcOrd="1" destOrd="0" presId="urn:microsoft.com/office/officeart/2005/8/layout/process4"/>
    <dgm:cxn modelId="{3180D649-045F-4DE5-AC81-B0428A19F4D0}" type="presParOf" srcId="{95A2B706-3AD7-4735-8E42-AF872ABC656D}" destId="{C1BC6F99-D277-4ABC-8161-2F359512BBD2}" srcOrd="3" destOrd="0" presId="urn:microsoft.com/office/officeart/2005/8/layout/process4"/>
    <dgm:cxn modelId="{BCB9FBE7-E811-4410-BFFE-3AE8DFD082B7}" type="presParOf" srcId="{95A2B706-3AD7-4735-8E42-AF872ABC656D}" destId="{3325436C-C81C-4D70-A3C9-189A6F93072B}" srcOrd="4" destOrd="0" presId="urn:microsoft.com/office/officeart/2005/8/layout/process4"/>
    <dgm:cxn modelId="{3F99FE07-A87C-4E52-9E4E-1DF117AD9871}" type="presParOf" srcId="{3325436C-C81C-4D70-A3C9-189A6F93072B}" destId="{9677E6D7-12ED-49D3-9F06-B9C12DA9B283}" srcOrd="0" destOrd="0" presId="urn:microsoft.com/office/officeart/2005/8/layout/process4"/>
    <dgm:cxn modelId="{599901BC-80F4-4480-8C7E-24BA5DF5984D}" type="presParOf" srcId="{3325436C-C81C-4D70-A3C9-189A6F93072B}" destId="{64DC3581-2D72-4372-BA32-591C002880BE}" srcOrd="1" destOrd="0" presId="urn:microsoft.com/office/officeart/2005/8/layout/process4"/>
    <dgm:cxn modelId="{4447B7DD-3E5B-455C-8FA8-977912DBB764}" type="presParOf" srcId="{3325436C-C81C-4D70-A3C9-189A6F93072B}" destId="{CC98B178-A4DA-4B2C-AFBF-28AABFBF38F1}" srcOrd="2" destOrd="0" presId="urn:microsoft.com/office/officeart/2005/8/layout/process4"/>
    <dgm:cxn modelId="{94F7B7F9-0414-4734-96CF-88178AA93AB6}" type="presParOf" srcId="{CC98B178-A4DA-4B2C-AFBF-28AABFBF38F1}" destId="{344A4E02-39FD-4A20-90E0-DBDD1499F4D6}" srcOrd="0" destOrd="0" presId="urn:microsoft.com/office/officeart/2005/8/layout/process4"/>
    <dgm:cxn modelId="{21A5F2B7-4CF2-409B-ACDC-1710195E0BB0}" type="presParOf" srcId="{CC98B178-A4DA-4B2C-AFBF-28AABFBF38F1}" destId="{BEB20AED-788B-4117-853D-215455EBABFC}" srcOrd="1" destOrd="0" presId="urn:microsoft.com/office/officeart/2005/8/layout/process4"/>
    <dgm:cxn modelId="{3CCD4300-D084-44DC-A988-BC5B8F3BD037}" type="presParOf" srcId="{CC98B178-A4DA-4B2C-AFBF-28AABFBF38F1}" destId="{95CC0EF4-532C-488C-8492-75A9DEA5AC7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4287F-E706-4212-B571-8EA6B7D1358C}">
      <dsp:nvSpPr>
        <dsp:cNvPr id="0" name=""/>
        <dsp:cNvSpPr/>
      </dsp:nvSpPr>
      <dsp:spPr>
        <a:xfrm>
          <a:off x="5954339" y="3051761"/>
          <a:ext cx="91440" cy="544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43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94524-50C1-464C-88D0-1B9096049E6D}">
      <dsp:nvSpPr>
        <dsp:cNvPr id="0" name=""/>
        <dsp:cNvSpPr/>
      </dsp:nvSpPr>
      <dsp:spPr>
        <a:xfrm>
          <a:off x="4157899" y="1318890"/>
          <a:ext cx="1842160" cy="544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958"/>
              </a:lnTo>
              <a:lnTo>
                <a:pt x="1842160" y="370958"/>
              </a:lnTo>
              <a:lnTo>
                <a:pt x="1842160" y="544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8564-D11A-476F-9466-F0BAF1805AA9}">
      <dsp:nvSpPr>
        <dsp:cNvPr id="0" name=""/>
        <dsp:cNvSpPr/>
      </dsp:nvSpPr>
      <dsp:spPr>
        <a:xfrm>
          <a:off x="2121897" y="3033862"/>
          <a:ext cx="1105664" cy="562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857"/>
              </a:lnTo>
              <a:lnTo>
                <a:pt x="1105664" y="388857"/>
              </a:lnTo>
              <a:lnTo>
                <a:pt x="1105664" y="5622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D917D-8B50-4A24-AF4E-674782983C25}">
      <dsp:nvSpPr>
        <dsp:cNvPr id="0" name=""/>
        <dsp:cNvSpPr/>
      </dsp:nvSpPr>
      <dsp:spPr>
        <a:xfrm>
          <a:off x="939943" y="3033862"/>
          <a:ext cx="1181954" cy="562248"/>
        </a:xfrm>
        <a:custGeom>
          <a:avLst/>
          <a:gdLst/>
          <a:ahLst/>
          <a:cxnLst/>
          <a:rect l="0" t="0" r="0" b="0"/>
          <a:pathLst>
            <a:path>
              <a:moveTo>
                <a:pt x="1181954" y="0"/>
              </a:moveTo>
              <a:lnTo>
                <a:pt x="1181954" y="388857"/>
              </a:lnTo>
              <a:lnTo>
                <a:pt x="0" y="388857"/>
              </a:lnTo>
              <a:lnTo>
                <a:pt x="0" y="5622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57881-57E5-4FC4-9D0F-AE481BC92AAC}">
      <dsp:nvSpPr>
        <dsp:cNvPr id="0" name=""/>
        <dsp:cNvSpPr/>
      </dsp:nvSpPr>
      <dsp:spPr>
        <a:xfrm>
          <a:off x="2121897" y="1318890"/>
          <a:ext cx="2036001" cy="526450"/>
        </a:xfrm>
        <a:custGeom>
          <a:avLst/>
          <a:gdLst/>
          <a:ahLst/>
          <a:cxnLst/>
          <a:rect l="0" t="0" r="0" b="0"/>
          <a:pathLst>
            <a:path>
              <a:moveTo>
                <a:pt x="2036001" y="0"/>
              </a:moveTo>
              <a:lnTo>
                <a:pt x="2036001" y="353058"/>
              </a:lnTo>
              <a:lnTo>
                <a:pt x="0" y="353058"/>
              </a:lnTo>
              <a:lnTo>
                <a:pt x="0" y="526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1BBC3-74FE-4DC6-BDA0-70B6EB52AC90}">
      <dsp:nvSpPr>
        <dsp:cNvPr id="0" name=""/>
        <dsp:cNvSpPr/>
      </dsp:nvSpPr>
      <dsp:spPr>
        <a:xfrm>
          <a:off x="2711814" y="130368"/>
          <a:ext cx="2892169" cy="118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88652-424A-4FF0-BE15-11C7510B6965}">
      <dsp:nvSpPr>
        <dsp:cNvPr id="0" name=""/>
        <dsp:cNvSpPr/>
      </dsp:nvSpPr>
      <dsp:spPr>
        <a:xfrm>
          <a:off x="2919780" y="327935"/>
          <a:ext cx="2892169" cy="1188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Опорный конспект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19780" y="327935"/>
        <a:ext cx="2892169" cy="1188521"/>
      </dsp:txXfrm>
    </dsp:sp>
    <dsp:sp modelId="{817C357F-8C22-48B0-892C-649DCBF2C920}">
      <dsp:nvSpPr>
        <dsp:cNvPr id="0" name=""/>
        <dsp:cNvSpPr/>
      </dsp:nvSpPr>
      <dsp:spPr>
        <a:xfrm>
          <a:off x="1186054" y="1845340"/>
          <a:ext cx="1871687" cy="118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5527C-85D7-4039-8C1E-3C21D3026851}">
      <dsp:nvSpPr>
        <dsp:cNvPr id="0" name=""/>
        <dsp:cNvSpPr/>
      </dsp:nvSpPr>
      <dsp:spPr>
        <a:xfrm>
          <a:off x="1394019" y="2042907"/>
          <a:ext cx="1871687" cy="1188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Эссе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4019" y="2042907"/>
        <a:ext cx="1871687" cy="1188521"/>
      </dsp:txXfrm>
    </dsp:sp>
    <dsp:sp modelId="{53513124-9581-48BF-8D12-CD111AD41200}">
      <dsp:nvSpPr>
        <dsp:cNvPr id="0" name=""/>
        <dsp:cNvSpPr/>
      </dsp:nvSpPr>
      <dsp:spPr>
        <a:xfrm>
          <a:off x="4099" y="3596110"/>
          <a:ext cx="1871687" cy="118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EE6D5-FD6D-4019-9DD1-0A756FAD8766}">
      <dsp:nvSpPr>
        <dsp:cNvPr id="0" name=""/>
        <dsp:cNvSpPr/>
      </dsp:nvSpPr>
      <dsp:spPr>
        <a:xfrm>
          <a:off x="212065" y="3793677"/>
          <a:ext cx="1871687" cy="1188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Тесты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065" y="3793677"/>
        <a:ext cx="1871687" cy="1188521"/>
      </dsp:txXfrm>
    </dsp:sp>
    <dsp:sp modelId="{A6AB0DC2-4E1D-4831-A17F-8171E95A1167}">
      <dsp:nvSpPr>
        <dsp:cNvPr id="0" name=""/>
        <dsp:cNvSpPr/>
      </dsp:nvSpPr>
      <dsp:spPr>
        <a:xfrm>
          <a:off x="2291718" y="3596110"/>
          <a:ext cx="1871687" cy="118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3C90-3BE3-4C42-A57C-1B663EA9AC92}">
      <dsp:nvSpPr>
        <dsp:cNvPr id="0" name=""/>
        <dsp:cNvSpPr/>
      </dsp:nvSpPr>
      <dsp:spPr>
        <a:xfrm>
          <a:off x="2499683" y="3793677"/>
          <a:ext cx="1871687" cy="1188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Таблица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9683" y="3793677"/>
        <a:ext cx="1871687" cy="1188521"/>
      </dsp:txXfrm>
    </dsp:sp>
    <dsp:sp modelId="{D788EB8F-DED9-4331-B859-BD6DF7382560}">
      <dsp:nvSpPr>
        <dsp:cNvPr id="0" name=""/>
        <dsp:cNvSpPr/>
      </dsp:nvSpPr>
      <dsp:spPr>
        <a:xfrm>
          <a:off x="4832229" y="1863239"/>
          <a:ext cx="2335660" cy="118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E0B3F-C2D1-403E-B619-EBE9344424AD}">
      <dsp:nvSpPr>
        <dsp:cNvPr id="0" name=""/>
        <dsp:cNvSpPr/>
      </dsp:nvSpPr>
      <dsp:spPr>
        <a:xfrm>
          <a:off x="5040194" y="2060806"/>
          <a:ext cx="2335660" cy="1188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0194" y="2060806"/>
        <a:ext cx="2335660" cy="1188521"/>
      </dsp:txXfrm>
    </dsp:sp>
    <dsp:sp modelId="{7D27DB7C-3E6F-4F93-AD0A-CBEC49932859}">
      <dsp:nvSpPr>
        <dsp:cNvPr id="0" name=""/>
        <dsp:cNvSpPr/>
      </dsp:nvSpPr>
      <dsp:spPr>
        <a:xfrm>
          <a:off x="4579336" y="3596110"/>
          <a:ext cx="2841446" cy="118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D6EDE-2B95-4156-943A-E9CE4671AC08}">
      <dsp:nvSpPr>
        <dsp:cNvPr id="0" name=""/>
        <dsp:cNvSpPr/>
      </dsp:nvSpPr>
      <dsp:spPr>
        <a:xfrm>
          <a:off x="4787301" y="3793677"/>
          <a:ext cx="2841446" cy="1188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Электронное учебное пособие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7301" y="3793677"/>
        <a:ext cx="2841446" cy="118852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848AE9-76D9-4B8F-A1A7-0BFBECD5D0A3}">
      <dsp:nvSpPr>
        <dsp:cNvPr id="0" name=""/>
        <dsp:cNvSpPr/>
      </dsp:nvSpPr>
      <dsp:spPr>
        <a:xfrm>
          <a:off x="0" y="4661564"/>
          <a:ext cx="8496944" cy="153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0" y="4661564"/>
        <a:ext cx="8496944" cy="826215"/>
      </dsp:txXfrm>
    </dsp:sp>
    <dsp:sp modelId="{FADBE8A3-EC88-4E44-9366-F79133A66A52}">
      <dsp:nvSpPr>
        <dsp:cNvPr id="0" name=""/>
        <dsp:cNvSpPr/>
      </dsp:nvSpPr>
      <dsp:spPr>
        <a:xfrm>
          <a:off x="0" y="5457179"/>
          <a:ext cx="4248472" cy="703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Увеличивается доля учащихся при сдачи ЕГЭ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457179"/>
        <a:ext cx="4248472" cy="703813"/>
      </dsp:txXfrm>
    </dsp:sp>
    <dsp:sp modelId="{CDF7DAE1-CF21-41EC-BB0B-AEF7BD6E854A}">
      <dsp:nvSpPr>
        <dsp:cNvPr id="0" name=""/>
        <dsp:cNvSpPr/>
      </dsp:nvSpPr>
      <dsp:spPr>
        <a:xfrm>
          <a:off x="4248472" y="5457179"/>
          <a:ext cx="4248472" cy="703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Активнее устанавливаются межпредметные связи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8472" y="5457179"/>
        <a:ext cx="4248472" cy="703813"/>
      </dsp:txXfrm>
    </dsp:sp>
    <dsp:sp modelId="{5E50E8FC-6AB1-477C-9072-A866BD9CC665}">
      <dsp:nvSpPr>
        <dsp:cNvPr id="0" name=""/>
        <dsp:cNvSpPr/>
      </dsp:nvSpPr>
      <dsp:spPr>
        <a:xfrm rot="10800000">
          <a:off x="0" y="2331329"/>
          <a:ext cx="8496944" cy="2353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0" y="2331329"/>
        <a:ext cx="8496944" cy="825967"/>
      </dsp:txXfrm>
    </dsp:sp>
    <dsp:sp modelId="{D600F00E-7D91-4F25-BC3A-218E597901EE}">
      <dsp:nvSpPr>
        <dsp:cNvPr id="0" name=""/>
        <dsp:cNvSpPr/>
      </dsp:nvSpPr>
      <dsp:spPr>
        <a:xfrm>
          <a:off x="1412" y="3129761"/>
          <a:ext cx="4533680" cy="758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Расширились компетентности учащихся: его самостоятельность, информационная грамотность,  уверенность в себе, ответственность.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2" y="3129761"/>
        <a:ext cx="4533680" cy="758673"/>
      </dsp:txXfrm>
    </dsp:sp>
    <dsp:sp modelId="{A0B77B76-D519-4F0A-89A3-6B69B9FE40ED}">
      <dsp:nvSpPr>
        <dsp:cNvPr id="0" name=""/>
        <dsp:cNvSpPr/>
      </dsp:nvSpPr>
      <dsp:spPr>
        <a:xfrm>
          <a:off x="4535093" y="3129765"/>
          <a:ext cx="3960438" cy="7586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Рост желаний учащихся участвовать в олимпиадах и конкурсах разного уровня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5093" y="3129765"/>
        <a:ext cx="3960438" cy="758666"/>
      </dsp:txXfrm>
    </dsp:sp>
    <dsp:sp modelId="{64DC3581-2D72-4372-BA32-591C002880BE}">
      <dsp:nvSpPr>
        <dsp:cNvPr id="0" name=""/>
        <dsp:cNvSpPr/>
      </dsp:nvSpPr>
      <dsp:spPr>
        <a:xfrm rot="10800000">
          <a:off x="0" y="1094"/>
          <a:ext cx="8496944" cy="2353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Результативность педагогической деятельности</a:t>
          </a:r>
          <a:endParaRPr lang="ru-RU" sz="29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94"/>
        <a:ext cx="8496944" cy="825967"/>
      </dsp:txXfrm>
    </dsp:sp>
    <dsp:sp modelId="{344A4E02-39FD-4A20-90E0-DBDD1499F4D6}">
      <dsp:nvSpPr>
        <dsp:cNvPr id="0" name=""/>
        <dsp:cNvSpPr/>
      </dsp:nvSpPr>
      <dsp:spPr>
        <a:xfrm>
          <a:off x="4148" y="827062"/>
          <a:ext cx="2829548" cy="703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Растет интерес к предметам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8" y="827062"/>
        <a:ext cx="2829548" cy="703602"/>
      </dsp:txXfrm>
    </dsp:sp>
    <dsp:sp modelId="{BEB20AED-788B-4117-853D-215455EBABFC}">
      <dsp:nvSpPr>
        <dsp:cNvPr id="0" name=""/>
        <dsp:cNvSpPr/>
      </dsp:nvSpPr>
      <dsp:spPr>
        <a:xfrm>
          <a:off x="2833697" y="827062"/>
          <a:ext cx="2829548" cy="703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Повысилась производительность урока</a:t>
          </a:r>
          <a:endParaRPr lang="ru-RU" sz="2000" kern="1200" dirty="0"/>
        </a:p>
      </dsp:txBody>
      <dsp:txXfrm>
        <a:off x="2833697" y="827062"/>
        <a:ext cx="2829548" cy="703602"/>
      </dsp:txXfrm>
    </dsp:sp>
    <dsp:sp modelId="{95CC0EF4-532C-488C-8492-75A9DEA5AC7B}">
      <dsp:nvSpPr>
        <dsp:cNvPr id="0" name=""/>
        <dsp:cNvSpPr/>
      </dsp:nvSpPr>
      <dsp:spPr>
        <a:xfrm>
          <a:off x="5663246" y="827062"/>
          <a:ext cx="2829548" cy="703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Рост качества знаний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3246" y="827062"/>
        <a:ext cx="2829548" cy="7036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1FD336-200E-47B5-B33F-0AA6434C5D68}">
      <dsp:nvSpPr>
        <dsp:cNvPr id="0" name=""/>
        <dsp:cNvSpPr/>
      </dsp:nvSpPr>
      <dsp:spPr>
        <a:xfrm>
          <a:off x="2977196" y="2136113"/>
          <a:ext cx="2697228" cy="170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обучения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7196" y="2136113"/>
        <a:ext cx="2697228" cy="1704538"/>
      </dsp:txXfrm>
    </dsp:sp>
    <dsp:sp modelId="{710091D5-EE9E-41D8-945B-B42BB48FCE0C}">
      <dsp:nvSpPr>
        <dsp:cNvPr id="0" name=""/>
        <dsp:cNvSpPr/>
      </dsp:nvSpPr>
      <dsp:spPr>
        <a:xfrm rot="16143516">
          <a:off x="3964964" y="1777507"/>
          <a:ext cx="682471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682471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43516">
        <a:off x="4289138" y="1777907"/>
        <a:ext cx="34123" cy="34123"/>
      </dsp:txXfrm>
    </dsp:sp>
    <dsp:sp modelId="{93E66954-255B-4175-B189-0197C0D64E41}">
      <dsp:nvSpPr>
        <dsp:cNvPr id="0" name=""/>
        <dsp:cNvSpPr/>
      </dsp:nvSpPr>
      <dsp:spPr>
        <a:xfrm>
          <a:off x="2683303" y="181099"/>
          <a:ext cx="3213669" cy="1272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групповая</a:t>
          </a:r>
          <a:endParaRPr lang="ru-RU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3303" y="181099"/>
        <a:ext cx="3213669" cy="1272693"/>
      </dsp:txXfrm>
    </dsp:sp>
    <dsp:sp modelId="{377FF0EC-D2D2-4BD6-9257-EF24D493AFF6}">
      <dsp:nvSpPr>
        <dsp:cNvPr id="0" name=""/>
        <dsp:cNvSpPr/>
      </dsp:nvSpPr>
      <dsp:spPr>
        <a:xfrm rot="10898693">
          <a:off x="5329473" y="3004675"/>
          <a:ext cx="343632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343632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98693">
        <a:off x="5492698" y="3013547"/>
        <a:ext cx="17181" cy="17181"/>
      </dsp:txXfrm>
    </dsp:sp>
    <dsp:sp modelId="{8243344B-26C6-4439-8D5A-5B0C62EF9A21}">
      <dsp:nvSpPr>
        <dsp:cNvPr id="0" name=""/>
        <dsp:cNvSpPr/>
      </dsp:nvSpPr>
      <dsp:spPr>
        <a:xfrm>
          <a:off x="5326926" y="2165388"/>
          <a:ext cx="3458049" cy="1802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индивидуальная</a:t>
          </a:r>
          <a:endParaRPr lang="ru-RU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6926" y="2165388"/>
        <a:ext cx="3458049" cy="1802788"/>
      </dsp:txXfrm>
    </dsp:sp>
    <dsp:sp modelId="{44BC7216-80F7-4E7E-86DE-991C1423E57C}">
      <dsp:nvSpPr>
        <dsp:cNvPr id="0" name=""/>
        <dsp:cNvSpPr/>
      </dsp:nvSpPr>
      <dsp:spPr>
        <a:xfrm rot="5400000">
          <a:off x="4068283" y="4080717"/>
          <a:ext cx="515055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515055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312934" y="4085303"/>
        <a:ext cx="25752" cy="25752"/>
      </dsp:txXfrm>
    </dsp:sp>
    <dsp:sp modelId="{CDC29B9F-371E-43B8-BB24-5B2A3056AA39}">
      <dsp:nvSpPr>
        <dsp:cNvPr id="0" name=""/>
        <dsp:cNvSpPr/>
      </dsp:nvSpPr>
      <dsp:spPr>
        <a:xfrm>
          <a:off x="3473541" y="4355707"/>
          <a:ext cx="1704538" cy="170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парная</a:t>
          </a:r>
          <a:endParaRPr lang="ru-RU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3541" y="4355707"/>
        <a:ext cx="1704538" cy="1704538"/>
      </dsp:txXfrm>
    </dsp:sp>
    <dsp:sp modelId="{2D95CE46-608F-4C95-AC4E-DA1195844936}">
      <dsp:nvSpPr>
        <dsp:cNvPr id="0" name=""/>
        <dsp:cNvSpPr/>
      </dsp:nvSpPr>
      <dsp:spPr>
        <a:xfrm rot="21501300">
          <a:off x="2978543" y="3006585"/>
          <a:ext cx="210781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210781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01300">
        <a:off x="3078664" y="3018778"/>
        <a:ext cx="10539" cy="10539"/>
      </dsp:txXfrm>
    </dsp:sp>
    <dsp:sp modelId="{661872CB-22D6-4F22-8194-6F8917FEE7BE}">
      <dsp:nvSpPr>
        <dsp:cNvPr id="0" name=""/>
        <dsp:cNvSpPr/>
      </dsp:nvSpPr>
      <dsp:spPr>
        <a:xfrm>
          <a:off x="0" y="2165479"/>
          <a:ext cx="3191339" cy="1802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коллективная</a:t>
          </a:r>
          <a:endParaRPr lang="ru-RU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65479"/>
        <a:ext cx="3191339" cy="18026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F378B4-7076-4400-B39C-1A03178CBE07}">
      <dsp:nvSpPr>
        <dsp:cNvPr id="0" name=""/>
        <dsp:cNvSpPr/>
      </dsp:nvSpPr>
      <dsp:spPr>
        <a:xfrm>
          <a:off x="6732916" y="3417760"/>
          <a:ext cx="91440" cy="669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1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199E0-7693-4437-BB18-608BDE69953A}">
      <dsp:nvSpPr>
        <dsp:cNvPr id="0" name=""/>
        <dsp:cNvSpPr/>
      </dsp:nvSpPr>
      <dsp:spPr>
        <a:xfrm>
          <a:off x="4859679" y="1944551"/>
          <a:ext cx="1918957" cy="66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08"/>
              </a:lnTo>
              <a:lnTo>
                <a:pt x="1918957" y="456008"/>
              </a:lnTo>
              <a:lnTo>
                <a:pt x="1918957" y="669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73478-DFBD-4CF7-BF75-4B0C71E11DED}">
      <dsp:nvSpPr>
        <dsp:cNvPr id="0" name=""/>
        <dsp:cNvSpPr/>
      </dsp:nvSpPr>
      <dsp:spPr>
        <a:xfrm>
          <a:off x="2560478" y="3417760"/>
          <a:ext cx="1406052" cy="66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08"/>
              </a:lnTo>
              <a:lnTo>
                <a:pt x="1406052" y="456008"/>
              </a:lnTo>
              <a:lnTo>
                <a:pt x="1406052" y="6691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302D1-0BB2-4007-A696-08DC34C9A08E}">
      <dsp:nvSpPr>
        <dsp:cNvPr id="0" name=""/>
        <dsp:cNvSpPr/>
      </dsp:nvSpPr>
      <dsp:spPr>
        <a:xfrm>
          <a:off x="1154425" y="3417760"/>
          <a:ext cx="1406052" cy="669153"/>
        </a:xfrm>
        <a:custGeom>
          <a:avLst/>
          <a:gdLst/>
          <a:ahLst/>
          <a:cxnLst/>
          <a:rect l="0" t="0" r="0" b="0"/>
          <a:pathLst>
            <a:path>
              <a:moveTo>
                <a:pt x="1406052" y="0"/>
              </a:moveTo>
              <a:lnTo>
                <a:pt x="1406052" y="456008"/>
              </a:lnTo>
              <a:lnTo>
                <a:pt x="0" y="456008"/>
              </a:lnTo>
              <a:lnTo>
                <a:pt x="0" y="6691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EAF43-DAD7-4781-B69F-0267D6D88B21}">
      <dsp:nvSpPr>
        <dsp:cNvPr id="0" name=""/>
        <dsp:cNvSpPr/>
      </dsp:nvSpPr>
      <dsp:spPr>
        <a:xfrm>
          <a:off x="2560478" y="1944551"/>
          <a:ext cx="2299201" cy="669153"/>
        </a:xfrm>
        <a:custGeom>
          <a:avLst/>
          <a:gdLst/>
          <a:ahLst/>
          <a:cxnLst/>
          <a:rect l="0" t="0" r="0" b="0"/>
          <a:pathLst>
            <a:path>
              <a:moveTo>
                <a:pt x="2299201" y="0"/>
              </a:moveTo>
              <a:lnTo>
                <a:pt x="2299201" y="456008"/>
              </a:lnTo>
              <a:lnTo>
                <a:pt x="0" y="456008"/>
              </a:lnTo>
              <a:lnTo>
                <a:pt x="0" y="669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40A78-326C-464A-B617-86228571CB86}">
      <dsp:nvSpPr>
        <dsp:cNvPr id="0" name=""/>
        <dsp:cNvSpPr/>
      </dsp:nvSpPr>
      <dsp:spPr>
        <a:xfrm>
          <a:off x="3709272" y="980485"/>
          <a:ext cx="2300813" cy="96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349A4-F286-4F90-B230-E4EA451CD72B}">
      <dsp:nvSpPr>
        <dsp:cNvPr id="0" name=""/>
        <dsp:cNvSpPr/>
      </dsp:nvSpPr>
      <dsp:spPr>
        <a:xfrm>
          <a:off x="3964918" y="1223348"/>
          <a:ext cx="2300813" cy="964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урока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4918" y="1223348"/>
        <a:ext cx="2300813" cy="964066"/>
      </dsp:txXfrm>
    </dsp:sp>
    <dsp:sp modelId="{79451224-CB0B-411B-8E58-9EE8033522CF}">
      <dsp:nvSpPr>
        <dsp:cNvPr id="0" name=""/>
        <dsp:cNvSpPr/>
      </dsp:nvSpPr>
      <dsp:spPr>
        <a:xfrm>
          <a:off x="1410071" y="2613704"/>
          <a:ext cx="2300813" cy="804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D1A51-8F54-42CB-84B8-F9147FA25EA7}">
      <dsp:nvSpPr>
        <dsp:cNvPr id="0" name=""/>
        <dsp:cNvSpPr/>
      </dsp:nvSpPr>
      <dsp:spPr>
        <a:xfrm>
          <a:off x="1665717" y="2856568"/>
          <a:ext cx="2300813" cy="804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лекция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5717" y="2856568"/>
        <a:ext cx="2300813" cy="804055"/>
      </dsp:txXfrm>
    </dsp:sp>
    <dsp:sp modelId="{EDFD1DB3-F120-4C3A-9CEA-F849056BFA9E}">
      <dsp:nvSpPr>
        <dsp:cNvPr id="0" name=""/>
        <dsp:cNvSpPr/>
      </dsp:nvSpPr>
      <dsp:spPr>
        <a:xfrm>
          <a:off x="4018" y="4086914"/>
          <a:ext cx="2300813" cy="882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8DFDF-6C4F-4390-8081-B9FA8124857A}">
      <dsp:nvSpPr>
        <dsp:cNvPr id="0" name=""/>
        <dsp:cNvSpPr/>
      </dsp:nvSpPr>
      <dsp:spPr>
        <a:xfrm>
          <a:off x="259664" y="4329777"/>
          <a:ext cx="2300813" cy="88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семинар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664" y="4329777"/>
        <a:ext cx="2300813" cy="882424"/>
      </dsp:txXfrm>
    </dsp:sp>
    <dsp:sp modelId="{62CD367D-EF04-4088-AB17-85ACC6C38994}">
      <dsp:nvSpPr>
        <dsp:cNvPr id="0" name=""/>
        <dsp:cNvSpPr/>
      </dsp:nvSpPr>
      <dsp:spPr>
        <a:xfrm>
          <a:off x="2816124" y="4086914"/>
          <a:ext cx="2300813" cy="607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1C3B5-4674-46B9-BEEC-CE84D1BDBB6D}">
      <dsp:nvSpPr>
        <dsp:cNvPr id="0" name=""/>
        <dsp:cNvSpPr/>
      </dsp:nvSpPr>
      <dsp:spPr>
        <a:xfrm>
          <a:off x="3071770" y="4329777"/>
          <a:ext cx="2300813" cy="607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игра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1770" y="4329777"/>
        <a:ext cx="2300813" cy="607432"/>
      </dsp:txXfrm>
    </dsp:sp>
    <dsp:sp modelId="{A99AD2D8-33FF-42D9-97B2-59EF5E878D73}">
      <dsp:nvSpPr>
        <dsp:cNvPr id="0" name=""/>
        <dsp:cNvSpPr/>
      </dsp:nvSpPr>
      <dsp:spPr>
        <a:xfrm>
          <a:off x="5247985" y="2613704"/>
          <a:ext cx="3061301" cy="804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52280-3E90-46C8-AE59-313F1A0275D4}">
      <dsp:nvSpPr>
        <dsp:cNvPr id="0" name=""/>
        <dsp:cNvSpPr/>
      </dsp:nvSpPr>
      <dsp:spPr>
        <a:xfrm>
          <a:off x="5503631" y="2856568"/>
          <a:ext cx="3061301" cy="804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путешествие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3631" y="2856568"/>
        <a:ext cx="3061301" cy="804055"/>
      </dsp:txXfrm>
    </dsp:sp>
    <dsp:sp modelId="{9F1A4B6B-2061-487C-A6D1-FFB16809F708}">
      <dsp:nvSpPr>
        <dsp:cNvPr id="0" name=""/>
        <dsp:cNvSpPr/>
      </dsp:nvSpPr>
      <dsp:spPr>
        <a:xfrm>
          <a:off x="5628229" y="4086914"/>
          <a:ext cx="2300813" cy="683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4E51A-09D6-4352-81F5-855754B52416}">
      <dsp:nvSpPr>
        <dsp:cNvPr id="0" name=""/>
        <dsp:cNvSpPr/>
      </dsp:nvSpPr>
      <dsp:spPr>
        <a:xfrm>
          <a:off x="5883875" y="4329777"/>
          <a:ext cx="2300813" cy="68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диспут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3875" y="4329777"/>
        <a:ext cx="2300813" cy="6831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AB5A5-D45B-4584-BF47-0853876DC636}">
      <dsp:nvSpPr>
        <dsp:cNvPr id="0" name=""/>
        <dsp:cNvSpPr/>
      </dsp:nvSpPr>
      <dsp:spPr>
        <a:xfrm>
          <a:off x="6472032" y="2973531"/>
          <a:ext cx="1379275" cy="37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40"/>
              </a:lnTo>
              <a:lnTo>
                <a:pt x="1379275" y="257640"/>
              </a:lnTo>
              <a:lnTo>
                <a:pt x="1379275" y="3780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403E7-78E9-4AF8-AC43-45D96ECC25AC}">
      <dsp:nvSpPr>
        <dsp:cNvPr id="0" name=""/>
        <dsp:cNvSpPr/>
      </dsp:nvSpPr>
      <dsp:spPr>
        <a:xfrm>
          <a:off x="5186319" y="2973531"/>
          <a:ext cx="1285712" cy="378065"/>
        </a:xfrm>
        <a:custGeom>
          <a:avLst/>
          <a:gdLst/>
          <a:ahLst/>
          <a:cxnLst/>
          <a:rect l="0" t="0" r="0" b="0"/>
          <a:pathLst>
            <a:path>
              <a:moveTo>
                <a:pt x="1285712" y="0"/>
              </a:moveTo>
              <a:lnTo>
                <a:pt x="1285712" y="257640"/>
              </a:lnTo>
              <a:lnTo>
                <a:pt x="0" y="257640"/>
              </a:lnTo>
              <a:lnTo>
                <a:pt x="0" y="3780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61E4F-7CDC-4D47-806A-8E77AC3A0336}">
      <dsp:nvSpPr>
        <dsp:cNvPr id="0" name=""/>
        <dsp:cNvSpPr/>
      </dsp:nvSpPr>
      <dsp:spPr>
        <a:xfrm>
          <a:off x="4151780" y="1770004"/>
          <a:ext cx="2320251" cy="37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40"/>
              </a:lnTo>
              <a:lnTo>
                <a:pt x="2320251" y="257640"/>
              </a:lnTo>
              <a:lnTo>
                <a:pt x="2320251" y="378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3741-EB44-4CB7-B620-9182340E9FE9}">
      <dsp:nvSpPr>
        <dsp:cNvPr id="0" name=""/>
        <dsp:cNvSpPr/>
      </dsp:nvSpPr>
      <dsp:spPr>
        <a:xfrm>
          <a:off x="1834792" y="2973531"/>
          <a:ext cx="924544" cy="37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40"/>
              </a:lnTo>
              <a:lnTo>
                <a:pt x="924544" y="257640"/>
              </a:lnTo>
              <a:lnTo>
                <a:pt x="924544" y="3780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DE3DE-9036-460F-8C47-4DB366E221CD}">
      <dsp:nvSpPr>
        <dsp:cNvPr id="0" name=""/>
        <dsp:cNvSpPr/>
      </dsp:nvSpPr>
      <dsp:spPr>
        <a:xfrm>
          <a:off x="787085" y="2973531"/>
          <a:ext cx="1047706" cy="378065"/>
        </a:xfrm>
        <a:custGeom>
          <a:avLst/>
          <a:gdLst/>
          <a:ahLst/>
          <a:cxnLst/>
          <a:rect l="0" t="0" r="0" b="0"/>
          <a:pathLst>
            <a:path>
              <a:moveTo>
                <a:pt x="1047706" y="0"/>
              </a:moveTo>
              <a:lnTo>
                <a:pt x="1047706" y="257640"/>
              </a:lnTo>
              <a:lnTo>
                <a:pt x="0" y="257640"/>
              </a:lnTo>
              <a:lnTo>
                <a:pt x="0" y="3780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7FBE3-27D4-473C-B1DA-C4099BED42E7}">
      <dsp:nvSpPr>
        <dsp:cNvPr id="0" name=""/>
        <dsp:cNvSpPr/>
      </dsp:nvSpPr>
      <dsp:spPr>
        <a:xfrm>
          <a:off x="1834792" y="1770004"/>
          <a:ext cx="2316988" cy="378065"/>
        </a:xfrm>
        <a:custGeom>
          <a:avLst/>
          <a:gdLst/>
          <a:ahLst/>
          <a:cxnLst/>
          <a:rect l="0" t="0" r="0" b="0"/>
          <a:pathLst>
            <a:path>
              <a:moveTo>
                <a:pt x="2316988" y="0"/>
              </a:moveTo>
              <a:lnTo>
                <a:pt x="2316988" y="257640"/>
              </a:lnTo>
              <a:lnTo>
                <a:pt x="0" y="257640"/>
              </a:lnTo>
              <a:lnTo>
                <a:pt x="0" y="378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8F20A-31BD-4964-80AD-5E6B51E77AE2}">
      <dsp:nvSpPr>
        <dsp:cNvPr id="0" name=""/>
        <dsp:cNvSpPr/>
      </dsp:nvSpPr>
      <dsp:spPr>
        <a:xfrm>
          <a:off x="1571745" y="944543"/>
          <a:ext cx="5160069" cy="825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963D3-A585-4559-BE3F-674753C02E6D}">
      <dsp:nvSpPr>
        <dsp:cNvPr id="0" name=""/>
        <dsp:cNvSpPr/>
      </dsp:nvSpPr>
      <dsp:spPr>
        <a:xfrm>
          <a:off x="1716183" y="1081759"/>
          <a:ext cx="5160069" cy="82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Образовательные</a:t>
          </a:r>
          <a:r>
            <a:rPr lang="ru-RU" sz="3600" b="1" kern="1200" baseline="0" dirty="0" smtClean="0">
              <a:latin typeface="Times New Roman" pitchFamily="18" charset="0"/>
              <a:cs typeface="Times New Roman" pitchFamily="18" charset="0"/>
            </a:rPr>
            <a:t> технологии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6183" y="1081759"/>
        <a:ext cx="5160069" cy="825461"/>
      </dsp:txXfrm>
    </dsp:sp>
    <dsp:sp modelId="{016D4286-EF36-4582-B915-07FA8CBA0F19}">
      <dsp:nvSpPr>
        <dsp:cNvPr id="0" name=""/>
        <dsp:cNvSpPr/>
      </dsp:nvSpPr>
      <dsp:spPr>
        <a:xfrm>
          <a:off x="744994" y="2148070"/>
          <a:ext cx="2179595" cy="825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0A025-E437-4E16-BD8F-48EEE7BBFB43}">
      <dsp:nvSpPr>
        <dsp:cNvPr id="0" name=""/>
        <dsp:cNvSpPr/>
      </dsp:nvSpPr>
      <dsp:spPr>
        <a:xfrm>
          <a:off x="889432" y="2285286"/>
          <a:ext cx="2179595" cy="82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Исследовательская (проблемно-поисковая)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9432" y="2285286"/>
        <a:ext cx="2179595" cy="825461"/>
      </dsp:txXfrm>
    </dsp:sp>
    <dsp:sp modelId="{9BBC0E90-55F4-418B-A4EE-F471D54A0741}">
      <dsp:nvSpPr>
        <dsp:cNvPr id="0" name=""/>
        <dsp:cNvSpPr/>
      </dsp:nvSpPr>
      <dsp:spPr>
        <a:xfrm>
          <a:off x="6978" y="3351597"/>
          <a:ext cx="1560213" cy="825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06983-2B52-484D-BE36-DFCAD8951C01}">
      <dsp:nvSpPr>
        <dsp:cNvPr id="0" name=""/>
        <dsp:cNvSpPr/>
      </dsp:nvSpPr>
      <dsp:spPr>
        <a:xfrm>
          <a:off x="151416" y="3488813"/>
          <a:ext cx="1560213" cy="82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Проектный метод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416" y="3488813"/>
        <a:ext cx="1560213" cy="825461"/>
      </dsp:txXfrm>
    </dsp:sp>
    <dsp:sp modelId="{FB1F0878-D1FE-4524-8EA6-605C3FF37602}">
      <dsp:nvSpPr>
        <dsp:cNvPr id="0" name=""/>
        <dsp:cNvSpPr/>
      </dsp:nvSpPr>
      <dsp:spPr>
        <a:xfrm>
          <a:off x="1856067" y="3351597"/>
          <a:ext cx="1806538" cy="825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E0C6-C8D6-49EC-9924-5EFD7726F742}">
      <dsp:nvSpPr>
        <dsp:cNvPr id="0" name=""/>
        <dsp:cNvSpPr/>
      </dsp:nvSpPr>
      <dsp:spPr>
        <a:xfrm>
          <a:off x="2000504" y="3488813"/>
          <a:ext cx="1806538" cy="82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Проблемное</a:t>
          </a:r>
          <a:r>
            <a:rPr lang="ru-RU" sz="2000" b="1" kern="12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обучение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0504" y="3488813"/>
        <a:ext cx="1806538" cy="825461"/>
      </dsp:txXfrm>
    </dsp:sp>
    <dsp:sp modelId="{AB9498C9-4F30-4E0A-8035-68CA08600C31}">
      <dsp:nvSpPr>
        <dsp:cNvPr id="0" name=""/>
        <dsp:cNvSpPr/>
      </dsp:nvSpPr>
      <dsp:spPr>
        <a:xfrm>
          <a:off x="5385497" y="2148070"/>
          <a:ext cx="2173069" cy="825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C59C1-D6E0-43AF-A42B-3AC70D69BF44}">
      <dsp:nvSpPr>
        <dsp:cNvPr id="0" name=""/>
        <dsp:cNvSpPr/>
      </dsp:nvSpPr>
      <dsp:spPr>
        <a:xfrm>
          <a:off x="5529935" y="2285286"/>
          <a:ext cx="2173069" cy="82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Имитационного моделирования (игровая)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9935" y="2285286"/>
        <a:ext cx="2173069" cy="825461"/>
      </dsp:txXfrm>
    </dsp:sp>
    <dsp:sp modelId="{C3E6A003-8C34-4FAE-BAE5-F406F2AA4C26}">
      <dsp:nvSpPr>
        <dsp:cNvPr id="0" name=""/>
        <dsp:cNvSpPr/>
      </dsp:nvSpPr>
      <dsp:spPr>
        <a:xfrm>
          <a:off x="3951481" y="3351597"/>
          <a:ext cx="2469676" cy="1173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52F9B-8CAB-4EB9-A01D-46885D967989}">
      <dsp:nvSpPr>
        <dsp:cNvPr id="0" name=""/>
        <dsp:cNvSpPr/>
      </dsp:nvSpPr>
      <dsp:spPr>
        <a:xfrm>
          <a:off x="4095918" y="3488813"/>
          <a:ext cx="2469676" cy="117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Информационно-коммуникативная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5918" y="3488813"/>
        <a:ext cx="2469676" cy="1173228"/>
      </dsp:txXfrm>
    </dsp:sp>
    <dsp:sp modelId="{0791507A-C4BA-4929-AEB5-B531C42F8D6E}">
      <dsp:nvSpPr>
        <dsp:cNvPr id="0" name=""/>
        <dsp:cNvSpPr/>
      </dsp:nvSpPr>
      <dsp:spPr>
        <a:xfrm>
          <a:off x="6710033" y="3351597"/>
          <a:ext cx="2282550" cy="1543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62A95-A240-4921-B196-8317923577D5}">
      <dsp:nvSpPr>
        <dsp:cNvPr id="0" name=""/>
        <dsp:cNvSpPr/>
      </dsp:nvSpPr>
      <dsp:spPr>
        <a:xfrm>
          <a:off x="6854470" y="3488813"/>
          <a:ext cx="2282550" cy="1543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Технология саморазвития личности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4470" y="3488813"/>
        <a:ext cx="2282550" cy="15433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8A52D-FD24-48CB-B3FE-3F149BB2D4E6}">
      <dsp:nvSpPr>
        <dsp:cNvPr id="0" name=""/>
        <dsp:cNvSpPr/>
      </dsp:nvSpPr>
      <dsp:spPr>
        <a:xfrm>
          <a:off x="2115742" y="524758"/>
          <a:ext cx="5611342" cy="5611342"/>
        </a:xfrm>
        <a:prstGeom prst="blockArc">
          <a:avLst>
            <a:gd name="adj1" fmla="val 13098251"/>
            <a:gd name="adj2" fmla="val 15784569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660CF-9FB0-4625-95F9-E71E98CC9DFC}">
      <dsp:nvSpPr>
        <dsp:cNvPr id="0" name=""/>
        <dsp:cNvSpPr/>
      </dsp:nvSpPr>
      <dsp:spPr>
        <a:xfrm>
          <a:off x="1760772" y="896807"/>
          <a:ext cx="5611342" cy="5611342"/>
        </a:xfrm>
        <a:prstGeom prst="blockArc">
          <a:avLst>
            <a:gd name="adj1" fmla="val 11239957"/>
            <a:gd name="adj2" fmla="val 13740255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739B7-D01D-4196-AEF8-72265489E45A}">
      <dsp:nvSpPr>
        <dsp:cNvPr id="0" name=""/>
        <dsp:cNvSpPr/>
      </dsp:nvSpPr>
      <dsp:spPr>
        <a:xfrm>
          <a:off x="1783323" y="544867"/>
          <a:ext cx="5611342" cy="5611342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6F284-7E29-4475-A516-0E7E632DE472}">
      <dsp:nvSpPr>
        <dsp:cNvPr id="0" name=""/>
        <dsp:cNvSpPr/>
      </dsp:nvSpPr>
      <dsp:spPr>
        <a:xfrm>
          <a:off x="1783323" y="544867"/>
          <a:ext cx="5611342" cy="5611342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3BE17-1BF5-40D2-8F18-795FE78810F1}">
      <dsp:nvSpPr>
        <dsp:cNvPr id="0" name=""/>
        <dsp:cNvSpPr/>
      </dsp:nvSpPr>
      <dsp:spPr>
        <a:xfrm>
          <a:off x="1783323" y="544867"/>
          <a:ext cx="5611342" cy="5611342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AD210-8C1A-4517-BFBC-361C550FE033}">
      <dsp:nvSpPr>
        <dsp:cNvPr id="0" name=""/>
        <dsp:cNvSpPr/>
      </dsp:nvSpPr>
      <dsp:spPr>
        <a:xfrm>
          <a:off x="1783323" y="544867"/>
          <a:ext cx="5611342" cy="5611342"/>
        </a:xfrm>
        <a:prstGeom prst="blockArc">
          <a:avLst>
            <a:gd name="adj1" fmla="val 0"/>
            <a:gd name="adj2" fmla="val 27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0F93C-37CC-4623-BBD8-0D57A9DD13D0}">
      <dsp:nvSpPr>
        <dsp:cNvPr id="0" name=""/>
        <dsp:cNvSpPr/>
      </dsp:nvSpPr>
      <dsp:spPr>
        <a:xfrm>
          <a:off x="1783323" y="544867"/>
          <a:ext cx="5611342" cy="5611342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579E1-C2C7-4DB2-A458-9DCC9094546A}">
      <dsp:nvSpPr>
        <dsp:cNvPr id="0" name=""/>
        <dsp:cNvSpPr/>
      </dsp:nvSpPr>
      <dsp:spPr>
        <a:xfrm>
          <a:off x="1783323" y="544867"/>
          <a:ext cx="5611342" cy="5611342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0515D-AD62-4618-813F-DEBBAC9E75C8}">
      <dsp:nvSpPr>
        <dsp:cNvPr id="0" name=""/>
        <dsp:cNvSpPr/>
      </dsp:nvSpPr>
      <dsp:spPr>
        <a:xfrm>
          <a:off x="3381855" y="2130538"/>
          <a:ext cx="2414279" cy="2440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Проектный метод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1855" y="2130538"/>
        <a:ext cx="2414279" cy="2440000"/>
      </dsp:txXfrm>
    </dsp:sp>
    <dsp:sp modelId="{88A6D4E7-B8D2-4278-83F7-6FD386BAC94E}">
      <dsp:nvSpPr>
        <dsp:cNvPr id="0" name=""/>
        <dsp:cNvSpPr/>
      </dsp:nvSpPr>
      <dsp:spPr>
        <a:xfrm>
          <a:off x="3208469" y="-75809"/>
          <a:ext cx="2761052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извлекать пользу из опыта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8469" y="-75809"/>
        <a:ext cx="2761052" cy="1337667"/>
      </dsp:txXfrm>
    </dsp:sp>
    <dsp:sp modelId="{78315799-8F44-436F-BC28-CBCE45576DEE}">
      <dsp:nvSpPr>
        <dsp:cNvPr id="0" name=""/>
        <dsp:cNvSpPr/>
      </dsp:nvSpPr>
      <dsp:spPr>
        <a:xfrm>
          <a:off x="5262758" y="731847"/>
          <a:ext cx="2552188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опрашивать окружающих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62758" y="731847"/>
        <a:ext cx="2552188" cy="1337667"/>
      </dsp:txXfrm>
    </dsp:sp>
    <dsp:sp modelId="{3781A681-3C7C-4DF6-9B60-CE27F15F01CB}">
      <dsp:nvSpPr>
        <dsp:cNvPr id="0" name=""/>
        <dsp:cNvSpPr/>
      </dsp:nvSpPr>
      <dsp:spPr>
        <a:xfrm>
          <a:off x="5874688" y="2366042"/>
          <a:ext cx="2943643" cy="196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дискутировать и высказывать свое мнение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74688" y="2366042"/>
        <a:ext cx="2943643" cy="1968992"/>
      </dsp:txXfrm>
    </dsp:sp>
    <dsp:sp modelId="{51D7D8A5-832E-438F-A601-07AEE595A192}">
      <dsp:nvSpPr>
        <dsp:cNvPr id="0" name=""/>
        <dsp:cNvSpPr/>
      </dsp:nvSpPr>
      <dsp:spPr>
        <a:xfrm>
          <a:off x="5255060" y="4631563"/>
          <a:ext cx="2567585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сотрудничать в группе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55060" y="4631563"/>
        <a:ext cx="2567585" cy="1337667"/>
      </dsp:txXfrm>
    </dsp:sp>
    <dsp:sp modelId="{4E09086D-20B6-4CC4-8AAB-6896EB27F032}">
      <dsp:nvSpPr>
        <dsp:cNvPr id="0" name=""/>
        <dsp:cNvSpPr/>
      </dsp:nvSpPr>
      <dsp:spPr>
        <a:xfrm>
          <a:off x="3253046" y="5282299"/>
          <a:ext cx="2671896" cy="1651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принимать решение и прогнозировать его последствия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3046" y="5282299"/>
        <a:ext cx="2671896" cy="1651510"/>
      </dsp:txXfrm>
    </dsp:sp>
    <dsp:sp modelId="{CCDE3AB8-07DA-43AE-BC6A-B35363483B4B}">
      <dsp:nvSpPr>
        <dsp:cNvPr id="0" name=""/>
        <dsp:cNvSpPr/>
      </dsp:nvSpPr>
      <dsp:spPr>
        <a:xfrm>
          <a:off x="1187627" y="4221086"/>
          <a:ext cx="2903018" cy="2158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Умение нести ответственность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7627" y="4221086"/>
        <a:ext cx="2903018" cy="2158620"/>
      </dsp:txXfrm>
    </dsp:sp>
    <dsp:sp modelId="{967071A3-14A8-4291-AFBB-E575FF552E18}">
      <dsp:nvSpPr>
        <dsp:cNvPr id="0" name=""/>
        <dsp:cNvSpPr/>
      </dsp:nvSpPr>
      <dsp:spPr>
        <a:xfrm>
          <a:off x="325667" y="2681705"/>
          <a:ext cx="3011623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Осознание учеником деятельности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667" y="2681705"/>
        <a:ext cx="3011623" cy="1337667"/>
      </dsp:txXfrm>
    </dsp:sp>
    <dsp:sp modelId="{18AC6E72-D7F1-4013-865E-101EEE91B932}">
      <dsp:nvSpPr>
        <dsp:cNvPr id="0" name=""/>
        <dsp:cNvSpPr/>
      </dsp:nvSpPr>
      <dsp:spPr>
        <a:xfrm>
          <a:off x="644847" y="947016"/>
          <a:ext cx="4225316" cy="1348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Самоопределение к деятельности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4847" y="947016"/>
        <a:ext cx="4225316" cy="13484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6F284-7E29-4475-A516-0E7E632DE472}">
      <dsp:nvSpPr>
        <dsp:cNvPr id="0" name=""/>
        <dsp:cNvSpPr/>
      </dsp:nvSpPr>
      <dsp:spPr>
        <a:xfrm>
          <a:off x="1950871" y="790456"/>
          <a:ext cx="5277086" cy="527708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3BE17-1BF5-40D2-8F18-795FE78810F1}">
      <dsp:nvSpPr>
        <dsp:cNvPr id="0" name=""/>
        <dsp:cNvSpPr/>
      </dsp:nvSpPr>
      <dsp:spPr>
        <a:xfrm>
          <a:off x="1950871" y="790456"/>
          <a:ext cx="5277086" cy="527708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0F93C-37CC-4623-BBD8-0D57A9DD13D0}">
      <dsp:nvSpPr>
        <dsp:cNvPr id="0" name=""/>
        <dsp:cNvSpPr/>
      </dsp:nvSpPr>
      <dsp:spPr>
        <a:xfrm>
          <a:off x="1950871" y="790456"/>
          <a:ext cx="5277086" cy="527708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579E1-C2C7-4DB2-A458-9DCC9094546A}">
      <dsp:nvSpPr>
        <dsp:cNvPr id="0" name=""/>
        <dsp:cNvSpPr/>
      </dsp:nvSpPr>
      <dsp:spPr>
        <a:xfrm>
          <a:off x="1950871" y="790456"/>
          <a:ext cx="5277086" cy="527708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0515D-AD62-4618-813F-DEBBAC9E75C8}">
      <dsp:nvSpPr>
        <dsp:cNvPr id="0" name=""/>
        <dsp:cNvSpPr/>
      </dsp:nvSpPr>
      <dsp:spPr>
        <a:xfrm>
          <a:off x="3055106" y="1878345"/>
          <a:ext cx="3068616" cy="3101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Информационно-коммуникативная технология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5106" y="1878345"/>
        <a:ext cx="3068616" cy="3101309"/>
      </dsp:txXfrm>
    </dsp:sp>
    <dsp:sp modelId="{88A6D4E7-B8D2-4278-83F7-6FD386BAC94E}">
      <dsp:nvSpPr>
        <dsp:cNvPr id="0" name=""/>
        <dsp:cNvSpPr/>
      </dsp:nvSpPr>
      <dsp:spPr>
        <a:xfrm>
          <a:off x="3476965" y="1558"/>
          <a:ext cx="2224898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Критическое осмысление информации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6965" y="1558"/>
        <a:ext cx="2224898" cy="1700212"/>
      </dsp:txXfrm>
    </dsp:sp>
    <dsp:sp modelId="{78315799-8F44-436F-BC28-CBCE45576DEE}">
      <dsp:nvSpPr>
        <dsp:cNvPr id="0" name=""/>
        <dsp:cNvSpPr/>
      </dsp:nvSpPr>
      <dsp:spPr>
        <a:xfrm>
          <a:off x="5949525" y="2578893"/>
          <a:ext cx="2434449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Выделение главного в информационном сообщении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49525" y="2578893"/>
        <a:ext cx="2434449" cy="1700212"/>
      </dsp:txXfrm>
    </dsp:sp>
    <dsp:sp modelId="{51D7D8A5-832E-438F-A601-07AEE595A192}">
      <dsp:nvSpPr>
        <dsp:cNvPr id="0" name=""/>
        <dsp:cNvSpPr/>
      </dsp:nvSpPr>
      <dsp:spPr>
        <a:xfrm>
          <a:off x="2730172" y="5156229"/>
          <a:ext cx="3718483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Систематизирование и обобщение материала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0172" y="5156229"/>
        <a:ext cx="3718483" cy="1700212"/>
      </dsp:txXfrm>
    </dsp:sp>
    <dsp:sp modelId="{4E09086D-20B6-4CC4-8AAB-6896EB27F032}">
      <dsp:nvSpPr>
        <dsp:cNvPr id="0" name=""/>
        <dsp:cNvSpPr/>
      </dsp:nvSpPr>
      <dsp:spPr>
        <a:xfrm>
          <a:off x="760025" y="2379441"/>
          <a:ext cx="2504106" cy="2099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Грамотное представление имеющейся информации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0025" y="2379441"/>
        <a:ext cx="2504106" cy="209911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2072A-FD9D-4F32-80B7-1C3AFC9E69DA}">
      <dsp:nvSpPr>
        <dsp:cNvPr id="0" name=""/>
        <dsp:cNvSpPr/>
      </dsp:nvSpPr>
      <dsp:spPr>
        <a:xfrm>
          <a:off x="1923753" y="776071"/>
          <a:ext cx="5305856" cy="5305856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3794-26DC-4A9A-90C8-DD0AFCA5A70B}">
      <dsp:nvSpPr>
        <dsp:cNvPr id="0" name=""/>
        <dsp:cNvSpPr/>
      </dsp:nvSpPr>
      <dsp:spPr>
        <a:xfrm>
          <a:off x="1923753" y="776071"/>
          <a:ext cx="5305856" cy="5305856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D708F-8E84-4FF2-A85A-F5EC028AAF8E}">
      <dsp:nvSpPr>
        <dsp:cNvPr id="0" name=""/>
        <dsp:cNvSpPr/>
      </dsp:nvSpPr>
      <dsp:spPr>
        <a:xfrm>
          <a:off x="1923753" y="776071"/>
          <a:ext cx="5305856" cy="5305856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FB9B4-2C2B-4EEC-A6CD-DA6F7CEA813D}">
      <dsp:nvSpPr>
        <dsp:cNvPr id="0" name=""/>
        <dsp:cNvSpPr/>
      </dsp:nvSpPr>
      <dsp:spPr>
        <a:xfrm>
          <a:off x="1923753" y="776071"/>
          <a:ext cx="5305856" cy="5305856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6F284-7E29-4475-A516-0E7E632DE472}">
      <dsp:nvSpPr>
        <dsp:cNvPr id="0" name=""/>
        <dsp:cNvSpPr/>
      </dsp:nvSpPr>
      <dsp:spPr>
        <a:xfrm>
          <a:off x="1923753" y="776071"/>
          <a:ext cx="5305856" cy="5305856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3BE17-1BF5-40D2-8F18-795FE78810F1}">
      <dsp:nvSpPr>
        <dsp:cNvPr id="0" name=""/>
        <dsp:cNvSpPr/>
      </dsp:nvSpPr>
      <dsp:spPr>
        <a:xfrm>
          <a:off x="1923753" y="776071"/>
          <a:ext cx="5305856" cy="5305856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39A62-4749-4805-9103-AF7A2E31598F}">
      <dsp:nvSpPr>
        <dsp:cNvPr id="0" name=""/>
        <dsp:cNvSpPr/>
      </dsp:nvSpPr>
      <dsp:spPr>
        <a:xfrm>
          <a:off x="2920502" y="2236886"/>
          <a:ext cx="3312358" cy="2384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Самостоятельная работа учащихся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502" y="2236886"/>
        <a:ext cx="3312358" cy="2384226"/>
      </dsp:txXfrm>
    </dsp:sp>
    <dsp:sp modelId="{51D7D8A5-832E-438F-A601-07AEE595A192}">
      <dsp:nvSpPr>
        <dsp:cNvPr id="0" name=""/>
        <dsp:cNvSpPr/>
      </dsp:nvSpPr>
      <dsp:spPr>
        <a:xfrm>
          <a:off x="3136520" y="1675"/>
          <a:ext cx="2880322" cy="166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с учебной и справочной литературой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6520" y="1675"/>
        <a:ext cx="2880322" cy="1668958"/>
      </dsp:txXfrm>
    </dsp:sp>
    <dsp:sp modelId="{4E09086D-20B6-4CC4-8AAB-6896EB27F032}">
      <dsp:nvSpPr>
        <dsp:cNvPr id="0" name=""/>
        <dsp:cNvSpPr/>
      </dsp:nvSpPr>
      <dsp:spPr>
        <a:xfrm>
          <a:off x="5531028" y="1298097"/>
          <a:ext cx="2582246" cy="166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Решение исторических задач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1028" y="1298097"/>
        <a:ext cx="2582246" cy="1668958"/>
      </dsp:txXfrm>
    </dsp:sp>
    <dsp:sp modelId="{21CA5520-F8F3-4800-88D8-8832CE4D23B8}">
      <dsp:nvSpPr>
        <dsp:cNvPr id="0" name=""/>
        <dsp:cNvSpPr/>
      </dsp:nvSpPr>
      <dsp:spPr>
        <a:xfrm>
          <a:off x="5454923" y="3890943"/>
          <a:ext cx="2734455" cy="166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с раздаточным материалом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4923" y="3890943"/>
        <a:ext cx="2734455" cy="1668958"/>
      </dsp:txXfrm>
    </dsp:sp>
    <dsp:sp modelId="{55FEB394-1060-4D3F-9309-4D22EF29045E}">
      <dsp:nvSpPr>
        <dsp:cNvPr id="0" name=""/>
        <dsp:cNvSpPr/>
      </dsp:nvSpPr>
      <dsp:spPr>
        <a:xfrm>
          <a:off x="3742202" y="5187366"/>
          <a:ext cx="1668958" cy="166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со схемами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2202" y="5187366"/>
        <a:ext cx="1668958" cy="1668958"/>
      </dsp:txXfrm>
    </dsp:sp>
    <dsp:sp modelId="{13FE5AD2-BDF1-4582-90E8-B1520E6EA08D}">
      <dsp:nvSpPr>
        <dsp:cNvPr id="0" name=""/>
        <dsp:cNvSpPr/>
      </dsp:nvSpPr>
      <dsp:spPr>
        <a:xfrm>
          <a:off x="954620" y="3890943"/>
          <a:ext cx="2753180" cy="166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Рецензирование ответов своих товарищей на уроке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4620" y="3890943"/>
        <a:ext cx="2753180" cy="1668958"/>
      </dsp:txXfrm>
    </dsp:sp>
    <dsp:sp modelId="{8AAB41E7-8A05-4487-83AF-9872E9C95F90}">
      <dsp:nvSpPr>
        <dsp:cNvPr id="0" name=""/>
        <dsp:cNvSpPr/>
      </dsp:nvSpPr>
      <dsp:spPr>
        <a:xfrm>
          <a:off x="971602" y="1298097"/>
          <a:ext cx="2719217" cy="166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Лабораторно – практические работы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1602" y="1298097"/>
        <a:ext cx="2719217" cy="16689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FD82E0-52F1-4CC4-9CB6-2AB0BA3FC875}">
      <dsp:nvSpPr>
        <dsp:cNvPr id="0" name=""/>
        <dsp:cNvSpPr/>
      </dsp:nvSpPr>
      <dsp:spPr>
        <a:xfrm>
          <a:off x="3235513" y="1985468"/>
          <a:ext cx="1787260" cy="1467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Урок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5513" y="1985468"/>
        <a:ext cx="1787260" cy="1467529"/>
      </dsp:txXfrm>
    </dsp:sp>
    <dsp:sp modelId="{F4CBCBE9-7F3F-460C-B714-0C2DE6CE4B98}">
      <dsp:nvSpPr>
        <dsp:cNvPr id="0" name=""/>
        <dsp:cNvSpPr/>
      </dsp:nvSpPr>
      <dsp:spPr>
        <a:xfrm rot="16200000">
          <a:off x="3805109" y="1645104"/>
          <a:ext cx="648068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648068" y="16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12941" y="1645232"/>
        <a:ext cx="32403" cy="32403"/>
      </dsp:txXfrm>
    </dsp:sp>
    <dsp:sp modelId="{534D8832-F53F-46ED-AB20-C5CFD9AE7899}">
      <dsp:nvSpPr>
        <dsp:cNvPr id="0" name=""/>
        <dsp:cNvSpPr/>
      </dsp:nvSpPr>
      <dsp:spPr>
        <a:xfrm>
          <a:off x="2737008" y="280924"/>
          <a:ext cx="2784270" cy="1056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Предметная неделя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7008" y="280924"/>
        <a:ext cx="2784270" cy="1056474"/>
      </dsp:txXfrm>
    </dsp:sp>
    <dsp:sp modelId="{EF76E18A-E67E-4C4C-80A7-D360977A1C54}">
      <dsp:nvSpPr>
        <dsp:cNvPr id="0" name=""/>
        <dsp:cNvSpPr/>
      </dsp:nvSpPr>
      <dsp:spPr>
        <a:xfrm rot="19981746">
          <a:off x="4879191" y="2276609"/>
          <a:ext cx="175305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75305" y="16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981746">
        <a:off x="4962461" y="2288556"/>
        <a:ext cx="8765" cy="8765"/>
      </dsp:txXfrm>
    </dsp:sp>
    <dsp:sp modelId="{9C8DE53E-971A-4056-8BA4-0C761655CCB1}">
      <dsp:nvSpPr>
        <dsp:cNvPr id="0" name=""/>
        <dsp:cNvSpPr/>
      </dsp:nvSpPr>
      <dsp:spPr>
        <a:xfrm>
          <a:off x="4551727" y="1350678"/>
          <a:ext cx="2551652" cy="1008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Олимпиады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1727" y="1350678"/>
        <a:ext cx="2551652" cy="1008515"/>
      </dsp:txXfrm>
    </dsp:sp>
    <dsp:sp modelId="{5DFB4AC5-112B-472F-A948-CD95FE6E2CC5}">
      <dsp:nvSpPr>
        <dsp:cNvPr id="0" name=""/>
        <dsp:cNvSpPr/>
      </dsp:nvSpPr>
      <dsp:spPr>
        <a:xfrm rot="1800000">
          <a:off x="4841888" y="3193124"/>
          <a:ext cx="272684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72684" y="16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4971413" y="3202636"/>
        <a:ext cx="13634" cy="13634"/>
      </dsp:txXfrm>
    </dsp:sp>
    <dsp:sp modelId="{EA3E3B10-971E-4561-818F-1DD8222B1909}">
      <dsp:nvSpPr>
        <dsp:cNvPr id="0" name=""/>
        <dsp:cNvSpPr/>
      </dsp:nvSpPr>
      <dsp:spPr>
        <a:xfrm>
          <a:off x="4464444" y="3209604"/>
          <a:ext cx="2637737" cy="929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Чемпионаты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64444" y="3209604"/>
        <a:ext cx="2637737" cy="929327"/>
      </dsp:txXfrm>
    </dsp:sp>
    <dsp:sp modelId="{10161107-54F5-44E7-8961-CB40687A4946}">
      <dsp:nvSpPr>
        <dsp:cNvPr id="0" name=""/>
        <dsp:cNvSpPr/>
      </dsp:nvSpPr>
      <dsp:spPr>
        <a:xfrm rot="4623534">
          <a:off x="3939972" y="3869592"/>
          <a:ext cx="914518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914518" y="16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623534">
        <a:off x="4374368" y="3863057"/>
        <a:ext cx="45725" cy="45725"/>
      </dsp:txXfrm>
    </dsp:sp>
    <dsp:sp modelId="{1AB2ECEF-4991-4C78-8E5B-B5EB9077BE34}">
      <dsp:nvSpPr>
        <dsp:cNvPr id="0" name=""/>
        <dsp:cNvSpPr/>
      </dsp:nvSpPr>
      <dsp:spPr>
        <a:xfrm>
          <a:off x="3024334" y="4330785"/>
          <a:ext cx="3142508" cy="836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34" y="4330785"/>
        <a:ext cx="3142508" cy="836726"/>
      </dsp:txXfrm>
    </dsp:sp>
    <dsp:sp modelId="{87EDADC6-25D5-414C-B67D-DA976ECCDCD8}">
      <dsp:nvSpPr>
        <dsp:cNvPr id="0" name=""/>
        <dsp:cNvSpPr/>
      </dsp:nvSpPr>
      <dsp:spPr>
        <a:xfrm rot="9000000">
          <a:off x="3252997" y="3163842"/>
          <a:ext cx="155554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55554" y="16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3326886" y="3176282"/>
        <a:ext cx="7777" cy="7777"/>
      </dsp:txXfrm>
    </dsp:sp>
    <dsp:sp modelId="{DDB70F17-6FBC-4E06-A09D-A70573456F81}">
      <dsp:nvSpPr>
        <dsp:cNvPr id="0" name=""/>
        <dsp:cNvSpPr/>
      </dsp:nvSpPr>
      <dsp:spPr>
        <a:xfrm>
          <a:off x="986377" y="3137600"/>
          <a:ext cx="2977191" cy="10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Кружок «Краеведение»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6377" y="3137600"/>
        <a:ext cx="2977191" cy="1073336"/>
      </dsp:txXfrm>
    </dsp:sp>
    <dsp:sp modelId="{B260B87F-8E96-4769-913D-F55897EEFCFC}">
      <dsp:nvSpPr>
        <dsp:cNvPr id="0" name=""/>
        <dsp:cNvSpPr/>
      </dsp:nvSpPr>
      <dsp:spPr>
        <a:xfrm rot="12600000">
          <a:off x="3169424" y="2219572"/>
          <a:ext cx="245128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45128" y="16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3285860" y="2229773"/>
        <a:ext cx="12256" cy="12256"/>
      </dsp:txXfrm>
    </dsp:sp>
    <dsp:sp modelId="{2D9FB43A-4972-4510-A45C-2FBF374500EA}">
      <dsp:nvSpPr>
        <dsp:cNvPr id="0" name=""/>
        <dsp:cNvSpPr/>
      </dsp:nvSpPr>
      <dsp:spPr>
        <a:xfrm>
          <a:off x="1224139" y="1265391"/>
          <a:ext cx="2501668" cy="997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Элективные курсы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4139" y="1265391"/>
        <a:ext cx="2501668" cy="99761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F08B8-733C-4759-A57D-81AC2CDAC120}">
      <dsp:nvSpPr>
        <dsp:cNvPr id="0" name=""/>
        <dsp:cNvSpPr/>
      </dsp:nvSpPr>
      <dsp:spPr>
        <a:xfrm>
          <a:off x="0" y="740873"/>
          <a:ext cx="662473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CB1FE-5108-466D-B74A-0A0296AD769F}">
      <dsp:nvSpPr>
        <dsp:cNvPr id="0" name=""/>
        <dsp:cNvSpPr/>
      </dsp:nvSpPr>
      <dsp:spPr>
        <a:xfrm>
          <a:off x="331236" y="3678"/>
          <a:ext cx="4637315" cy="1120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Медаль за труд, медаль за бой из одного металла льют»</a:t>
          </a:r>
          <a:endParaRPr lang="ru-RU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236" y="3678"/>
        <a:ext cx="4637315" cy="1120955"/>
      </dsp:txXfrm>
    </dsp:sp>
    <dsp:sp modelId="{7CC4EA79-1D94-45C3-A1F3-86BBB17C84CD}">
      <dsp:nvSpPr>
        <dsp:cNvPr id="0" name=""/>
        <dsp:cNvSpPr/>
      </dsp:nvSpPr>
      <dsp:spPr>
        <a:xfrm>
          <a:off x="0" y="2138991"/>
          <a:ext cx="662473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E78DE-207B-4EFB-A8F1-8B394D412DE2}">
      <dsp:nvSpPr>
        <dsp:cNvPr id="0" name=""/>
        <dsp:cNvSpPr/>
      </dsp:nvSpPr>
      <dsp:spPr>
        <a:xfrm>
          <a:off x="331236" y="1536473"/>
          <a:ext cx="4637315" cy="986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«Женщины российского политического олимпа: за и против»</a:t>
          </a:r>
          <a:endParaRPr lang="ru-RU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236" y="1536473"/>
        <a:ext cx="4637315" cy="986278"/>
      </dsp:txXfrm>
    </dsp:sp>
    <dsp:sp modelId="{F7B87767-3021-4116-A9D1-167A51E2D2EB}">
      <dsp:nvSpPr>
        <dsp:cNvPr id="0" name=""/>
        <dsp:cNvSpPr/>
      </dsp:nvSpPr>
      <dsp:spPr>
        <a:xfrm>
          <a:off x="0" y="4381681"/>
          <a:ext cx="662473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97805-7C01-4138-B60F-D507164FD674}">
      <dsp:nvSpPr>
        <dsp:cNvPr id="0" name=""/>
        <dsp:cNvSpPr/>
      </dsp:nvSpPr>
      <dsp:spPr>
        <a:xfrm>
          <a:off x="331236" y="2934591"/>
          <a:ext cx="4637315" cy="1830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«Подростковое правонарушение – это преступление или вызов обществу?»</a:t>
          </a:r>
          <a:endParaRPr lang="ru-RU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236" y="2934591"/>
        <a:ext cx="4637315" cy="183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B966E-D0D0-48BC-A4D2-99B6D4123648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BC35-C031-4C75-B67B-0FB210E5C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44" y="3357562"/>
            <a:ext cx="5214974" cy="28575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педагогического опыта </a:t>
            </a:r>
            <a:b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учителя  истории и обществознания </a:t>
            </a:r>
            <a:b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высшей  категории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МБОУ «Рома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новская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СОШ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Роман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овского  района»</a:t>
            </a:r>
            <a:b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Ири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ны  Михайловны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Зубовой,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4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Documents and Settings\User\Рабочий стол\папки с рабочего стола\сайт\IMG_8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017309" cy="4525963"/>
          </a:xfrm>
          <a:prstGeom prst="rect">
            <a:avLst/>
          </a:prstGeom>
          <a:noFill/>
        </p:spPr>
      </p:pic>
      <p:pic>
        <p:nvPicPr>
          <p:cNvPr id="27649" name="Picture 1" descr="C:\Users\ПК\Desktop\Фотографии и материал\20171030_085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4558987" cy="25644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Основополагающие компетенции: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992888" cy="432048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Знание учениками исторических фактов –</a:t>
            </a:r>
          </a:p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«Я знаю, что это наше».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Положительное отношение к определенным  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факторам истории и культуры –</a:t>
            </a:r>
          </a:p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«Я горжусь».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участвовать в практической   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деятельности -  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 готов действовать».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404664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476672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40466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работы: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268760"/>
          <a:ext cx="80885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ЕГЭ по истории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последние 6 лет: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85926"/>
          <a:ext cx="8143932" cy="4665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7546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балл по школе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7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2009-2010гг.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7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2010-2011гг.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7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2011-2012гг.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7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2012-2013гг.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7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2013-2014гг.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7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2014-2015гг.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ЕГЭ по обществознанию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последние 5 года: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714488"/>
          <a:ext cx="8143932" cy="443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13910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балл по школе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8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2010-2011гг.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8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2012-2013гг.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8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2013-2014гг.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8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2014-2015гг.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«Образование должно быть ориентировано на обеспечение самоопределения личности, создание условий для её самореализации».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 РФ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«Об образовании»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14313" y="500063"/>
          <a:ext cx="4838700" cy="2965450"/>
        </p:xfrm>
        <a:graphic>
          <a:graphicData uri="http://schemas.openxmlformats.org/presentationml/2006/ole">
            <p:oleObj spid="_x0000_s8194" name="Диаграмма" r:id="rId3" imgW="4124128" imgH="2523948" progId="MSGraph.Chart.8">
              <p:embed followColorScheme="full"/>
            </p:oleObj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43504" y="857232"/>
            <a:ext cx="3744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>
                <a:solidFill>
                  <a:srgbClr val="CC0066"/>
                </a:solidFill>
              </a:rPr>
              <a:t>Сдача </a:t>
            </a:r>
            <a:r>
              <a:rPr lang="ru-RU" sz="2400" u="sng" dirty="0" smtClean="0">
                <a:solidFill>
                  <a:srgbClr val="CC0066"/>
                </a:solidFill>
              </a:rPr>
              <a:t> ЕГЭ  по   обществознанию  </a:t>
            </a:r>
          </a:p>
          <a:p>
            <a:pPr algn="ctr">
              <a:spcBef>
                <a:spcPct val="50000"/>
              </a:spcBef>
            </a:pPr>
            <a:r>
              <a:rPr lang="ru-RU" sz="2400" u="sng" dirty="0" smtClean="0">
                <a:solidFill>
                  <a:srgbClr val="CC0066"/>
                </a:solidFill>
              </a:rPr>
              <a:t>с  2007 по 2015  годы:</a:t>
            </a:r>
            <a:endParaRPr lang="ru-RU" sz="2400" u="sng" dirty="0">
              <a:solidFill>
                <a:srgbClr val="CC0066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720" y="4214818"/>
            <a:ext cx="37449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>
                <a:solidFill>
                  <a:srgbClr val="CC0066"/>
                </a:solidFill>
              </a:rPr>
              <a:t>Сдача </a:t>
            </a:r>
            <a:r>
              <a:rPr lang="ru-RU" sz="2400" u="sng" dirty="0" smtClean="0">
                <a:solidFill>
                  <a:srgbClr val="CC0066"/>
                </a:solidFill>
              </a:rPr>
              <a:t> ЕГЭ  по   истории    </a:t>
            </a:r>
          </a:p>
          <a:p>
            <a:pPr algn="ctr">
              <a:spcBef>
                <a:spcPct val="50000"/>
              </a:spcBef>
            </a:pPr>
            <a:r>
              <a:rPr lang="ru-RU" sz="2400" u="sng" dirty="0" smtClean="0">
                <a:solidFill>
                  <a:srgbClr val="CC0066"/>
                </a:solidFill>
              </a:rPr>
              <a:t>с  2005 по 2015  годы:</a:t>
            </a:r>
            <a:endParaRPr lang="ru-RU" sz="2400" u="sng" dirty="0">
              <a:solidFill>
                <a:srgbClr val="CC0066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786188" y="3500438"/>
          <a:ext cx="4838700" cy="2965450"/>
        </p:xfrm>
        <a:graphic>
          <a:graphicData uri="http://schemas.openxmlformats.org/presentationml/2006/ole">
            <p:oleObj spid="_x0000_s8195" name="Диаграмма" r:id="rId4" imgW="4124128" imgH="2523948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ЕГЭ: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Documents and Settings\User\Рабочий стол\папки с рабочего стола\сайт\Всё о Зубовой И. М\грамоты\Ирина\отпечатаны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357586" cy="4771835"/>
          </a:xfrm>
          <a:prstGeom prst="rect">
            <a:avLst/>
          </a:prstGeom>
          <a:noFill/>
        </p:spPr>
      </p:pic>
      <p:pic>
        <p:nvPicPr>
          <p:cNvPr id="1026" name="Picture 2" descr="D:\Documents and Settings\User\Рабочий стол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373555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472" y="285728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районных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олимпиад: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Documents and Settings\User\Рабочий стол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2046869" cy="2928982"/>
          </a:xfrm>
          <a:prstGeom prst="rect">
            <a:avLst/>
          </a:prstGeom>
          <a:noFill/>
        </p:spPr>
      </p:pic>
      <p:pic>
        <p:nvPicPr>
          <p:cNvPr id="7" name="Picture 4" descr="D:\Documents and Settings\User\Рабочий стол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9" y="3643290"/>
            <a:ext cx="2161530" cy="3000420"/>
          </a:xfrm>
          <a:prstGeom prst="rect">
            <a:avLst/>
          </a:prstGeom>
          <a:noFill/>
        </p:spPr>
      </p:pic>
      <p:pic>
        <p:nvPicPr>
          <p:cNvPr id="8" name="Picture 5" descr="D:\Documents and Settings\User\Рабочий стол\папки с рабочего стола\сайт\олимпиада по прав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428868"/>
            <a:ext cx="2372700" cy="3357586"/>
          </a:xfrm>
          <a:prstGeom prst="rect">
            <a:avLst/>
          </a:prstGeom>
          <a:noFill/>
        </p:spPr>
      </p:pic>
      <p:pic>
        <p:nvPicPr>
          <p:cNvPr id="9" name="Picture 6" descr="D:\Documents and Settings\User\Рабочий стол\папки с рабочего стола\сайт\Всё о Зубовой И. М\грамоты\ученики\отпечатаны\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4290"/>
            <a:ext cx="2389137" cy="3286124"/>
          </a:xfrm>
          <a:prstGeom prst="rect">
            <a:avLst/>
          </a:prstGeom>
          <a:noFill/>
        </p:spPr>
      </p:pic>
      <p:pic>
        <p:nvPicPr>
          <p:cNvPr id="2055" name="Picture 7" descr="D:\Documents and Settings\User\Рабочий стол\папки с рабочего стола\сайт\Всё о Зубовой И. М\грамоты\ученики\отпечатаны\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14290"/>
            <a:ext cx="2289546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участия  в конкурсах: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Documents and Settings\User\Рабочий стол\папки с рабочего стола\сайт\Всё о Зубовой И. М\грамоты\format_A5_document_310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2122952" cy="2982501"/>
          </a:xfrm>
          <a:prstGeom prst="rect">
            <a:avLst/>
          </a:prstGeom>
          <a:noFill/>
        </p:spPr>
      </p:pic>
      <p:pic>
        <p:nvPicPr>
          <p:cNvPr id="1029" name="Picture 5" descr="D:\Documents and Settings\User\Рабочий стол\папки с рабочего стола\сайт\Всё о Зубовой И. М\грамоты\Ирина\отпечатаны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857232"/>
            <a:ext cx="2214877" cy="3214710"/>
          </a:xfrm>
          <a:prstGeom prst="rect">
            <a:avLst/>
          </a:prstGeom>
          <a:noFill/>
        </p:spPr>
      </p:pic>
      <p:pic>
        <p:nvPicPr>
          <p:cNvPr id="2051" name="Picture 3" descr="D:\Documents and Settings\User\Рабочий стол\папки с рабочего стола\сайт\Всё о Зубовой И. М\грамоты\Ирина\отпечатаны\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2306966" cy="3259086"/>
          </a:xfrm>
          <a:prstGeom prst="rect">
            <a:avLst/>
          </a:prstGeom>
          <a:noFill/>
        </p:spPr>
      </p:pic>
      <p:pic>
        <p:nvPicPr>
          <p:cNvPr id="2054" name="Picture 6" descr="D:\Documents and Settings\User\Рабочий стол\папки с рабочего стола\сайт\Всё о Зубовой И. М\грамоты\Ирина\отпечатаны\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429132"/>
            <a:ext cx="2214578" cy="2109624"/>
          </a:xfrm>
          <a:prstGeom prst="rect">
            <a:avLst/>
          </a:prstGeom>
          <a:noFill/>
        </p:spPr>
      </p:pic>
      <p:pic>
        <p:nvPicPr>
          <p:cNvPr id="7" name="Picture 4" descr="D:\Documents and Settings\User\Рабочий стол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857232"/>
            <a:ext cx="2357422" cy="3241937"/>
          </a:xfrm>
          <a:prstGeom prst="rect">
            <a:avLst/>
          </a:prstGeom>
          <a:noFill/>
        </p:spPr>
      </p:pic>
      <p:pic>
        <p:nvPicPr>
          <p:cNvPr id="5122" name="Picture 2" descr="D:\Documents and Settings\User\Рабочий стол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013217"/>
            <a:ext cx="2068625" cy="2844783"/>
          </a:xfrm>
          <a:prstGeom prst="rect">
            <a:avLst/>
          </a:prstGeom>
          <a:noFill/>
        </p:spPr>
      </p:pic>
      <p:pic>
        <p:nvPicPr>
          <p:cNvPr id="5123" name="Picture 3" descr="D:\Documents and Settings\User\Рабочий стол\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158819"/>
            <a:ext cx="2181215" cy="26991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Проблемно-поисковая (исследовательская):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136904" cy="388843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особого пространства учебной деятельности.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Обучение через открытие.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Наличие у ученика положительного мотива к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деятельности в проблемной ситуации.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Переживание учащимися субъективного открытия.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Осознание учеником усвоения нового.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Овладение способом подхода к решению проблемной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ситуации.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Исследовательская  работа: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85011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«Талант и власть: М. И. Кутузов и Александр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Г. К. Жуков  и  И. В. Сталин».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«История Руси  и военное искусство  славян    в  произведении  «Слова о полку Игореве».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«Патриотическая  деятельность ветерана  Великой  Отечественной войны Зубова  Степана  Фомича».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«Любите книгу – это источник знаний».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«Деловой стиль – это требование современности или возврат к прошлому».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  помним  их  имена»  (на примере  Героя  Советского  Союза  Михаила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Фирсовича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Шапочкина).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«Исторические  памятники села Харитоново».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участия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научно-практической  конференции: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Documents and Settings\User\Рабочий сто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2014129" cy="2857520"/>
          </a:xfrm>
          <a:prstGeom prst="rect">
            <a:avLst/>
          </a:prstGeom>
          <a:noFill/>
        </p:spPr>
      </p:pic>
      <p:pic>
        <p:nvPicPr>
          <p:cNvPr id="6147" name="Picture 3" descr="D:\Documents and Settings\User\Рабочий стол\папки с рабочего стола\сайт\2 мес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011890" cy="2786082"/>
          </a:xfrm>
          <a:prstGeom prst="rect">
            <a:avLst/>
          </a:prstGeom>
          <a:noFill/>
        </p:spPr>
      </p:pic>
      <p:pic>
        <p:nvPicPr>
          <p:cNvPr id="6148" name="Picture 4" descr="D:\Documents and Settings\User\Рабочий стол\папки с рабочего стола\сайт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2000264" cy="2808385"/>
          </a:xfrm>
          <a:prstGeom prst="rect">
            <a:avLst/>
          </a:prstGeom>
          <a:noFill/>
        </p:spPr>
      </p:pic>
      <p:pic>
        <p:nvPicPr>
          <p:cNvPr id="6149" name="Picture 5" descr="D:\Documents and Settings\User\Рабочий стол\папки с рабочего стола\сайт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357298"/>
            <a:ext cx="1928794" cy="2708039"/>
          </a:xfrm>
          <a:prstGeom prst="rect">
            <a:avLst/>
          </a:prstGeom>
          <a:noFill/>
        </p:spPr>
      </p:pic>
      <p:pic>
        <p:nvPicPr>
          <p:cNvPr id="6150" name="Picture 6" descr="D:\Documents and Settings\User\Рабочий стол\папки с рабочего стола\сайт\Гордиенк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3693362" cy="2489968"/>
          </a:xfrm>
          <a:prstGeom prst="rect">
            <a:avLst/>
          </a:prstGeom>
          <a:noFill/>
        </p:spPr>
      </p:pic>
      <p:pic>
        <p:nvPicPr>
          <p:cNvPr id="6151" name="Picture 7" descr="D:\Documents and Settings\User\Рабочий стол\папки с рабочего стола\сайт\Колб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214818"/>
            <a:ext cx="3614729" cy="24642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255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учебной деятельности по истории и обществознанию за последние 5 лет: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785926"/>
          <a:ext cx="8640960" cy="410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217"/>
                <a:gridCol w="2786082"/>
                <a:gridCol w="3534661"/>
              </a:tblGrid>
              <a:tr h="107182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% качества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по истории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% качества по обществознанию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2010-2011гг.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2011-2012гг.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2012-2013гг.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2013-2014гг.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2014-2015гг.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260648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515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Грамоты  учителя: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3116"/>
            <a:ext cx="2571768" cy="3536705"/>
          </a:xfrm>
          <a:prstGeom prst="rect">
            <a:avLst/>
          </a:prstGeom>
          <a:noFill/>
        </p:spPr>
      </p:pic>
      <p:pic>
        <p:nvPicPr>
          <p:cNvPr id="3075" name="Picture 3" descr="D:\Documents and Settings\User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786058"/>
            <a:ext cx="2597359" cy="3571900"/>
          </a:xfrm>
          <a:prstGeom prst="rect">
            <a:avLst/>
          </a:prstGeom>
          <a:noFill/>
        </p:spPr>
      </p:pic>
      <p:pic>
        <p:nvPicPr>
          <p:cNvPr id="3077" name="Picture 5" descr="D:\Documents and Settings\User\Рабочий стол\папки с рабочего стола\сайт\Всё о Зубовой И. М\грамоты\Ирина\отпечатаны\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2616725" cy="37342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596981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8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4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еализация   </a:t>
            </a:r>
            <a:br>
              <a:rPr lang="ru-RU" sz="4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4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подхода </a:t>
            </a:r>
            <a:br>
              <a:rPr lang="ru-RU" sz="4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 курсе истории и обществознания через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lang="ru-RU" sz="4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формы работы».</a:t>
            </a:r>
            <a:endParaRPr lang="ru-RU" sz="48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3429000"/>
            <a:ext cx="5500726" cy="30003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«То,  что  не  ясно, следует 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выяснить,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То,  что  трудно  творить,  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следует   делать  с  великой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настойчивостью».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                                                     </a:t>
            </a:r>
            <a:br>
              <a:rPr lang="ru-RU" sz="32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                   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Конфуций                               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(китайский   мудрец)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266" name="Picture 2" descr="https://im3-tub-ru.yandex.net/i?id=32c216ede2b36f41e1a8afdeda852d7d&amp;n=33&amp;h=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78227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"/>
            <a:ext cx="622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Воспитательная  деятельность: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Documents and Settings\User\Рабочий стол\папки с рабочего стола\сайт\Всё о Зубовой И. М\грамоты\Ирина\отпечатаны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309905" cy="3265474"/>
          </a:xfrm>
          <a:prstGeom prst="rect">
            <a:avLst/>
          </a:prstGeom>
          <a:noFill/>
        </p:spPr>
      </p:pic>
      <p:pic>
        <p:nvPicPr>
          <p:cNvPr id="1030" name="Picture 6" descr="D:\Documents and Settings\User\Рабочий стол\папки с рабочего стола\сайт\Всё о Зубовой И. М\грамоты\Ирина\отпечатаны\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00438"/>
            <a:ext cx="2107789" cy="2979746"/>
          </a:xfrm>
          <a:prstGeom prst="rect">
            <a:avLst/>
          </a:prstGeom>
          <a:noFill/>
        </p:spPr>
      </p:pic>
      <p:pic>
        <p:nvPicPr>
          <p:cNvPr id="1031" name="Picture 7" descr="D:\Documents and Settings\User\Рабочий стол\папки с рабочего стола\сайт\Всё о Зубовой И. М\грамоты\Ирина\отпечатаны\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142984"/>
            <a:ext cx="2200432" cy="3143272"/>
          </a:xfrm>
          <a:prstGeom prst="rect">
            <a:avLst/>
          </a:prstGeom>
          <a:noFill/>
        </p:spPr>
      </p:pic>
      <p:pic>
        <p:nvPicPr>
          <p:cNvPr id="4098" name="Picture 2" descr="D:\Documents and Settings\User\Рабочий стол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643314"/>
            <a:ext cx="2211416" cy="30411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141950\slide_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592" y="782705"/>
            <a:ext cx="7176800" cy="53825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141950\slide_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Курсы: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D:\Documents and Settings\User\Рабочий стол\курс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2786082" cy="2025940"/>
          </a:xfrm>
          <a:prstGeom prst="rect">
            <a:avLst/>
          </a:prstGeom>
          <a:noFill/>
        </p:spPr>
      </p:pic>
      <p:pic>
        <p:nvPicPr>
          <p:cNvPr id="46083" name="Picture 3" descr="D:\Documents and Settings\User\Рабочий стол\курсы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2750772" cy="2000264"/>
          </a:xfrm>
          <a:prstGeom prst="rect">
            <a:avLst/>
          </a:prstGeom>
          <a:noFill/>
        </p:spPr>
      </p:pic>
      <p:pic>
        <p:nvPicPr>
          <p:cNvPr id="46084" name="Picture 4" descr="D:\Documents and Settings\User\Рабочий стол\курсы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2490151" cy="3424467"/>
          </a:xfrm>
          <a:prstGeom prst="rect">
            <a:avLst/>
          </a:prstGeom>
          <a:noFill/>
        </p:spPr>
      </p:pic>
      <p:pic>
        <p:nvPicPr>
          <p:cNvPr id="46085" name="Picture 5" descr="D:\Documents and Settings\User\Рабочий стол\курсы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357430"/>
            <a:ext cx="3214676" cy="2255813"/>
          </a:xfrm>
          <a:prstGeom prst="rect">
            <a:avLst/>
          </a:prstGeom>
          <a:noFill/>
        </p:spPr>
      </p:pic>
      <p:pic>
        <p:nvPicPr>
          <p:cNvPr id="46086" name="Picture 6" descr="D:\Documents and Settings\User\Рабочий стол\курсы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86256"/>
            <a:ext cx="3201972" cy="23283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141950\slide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3"/>
            <a:ext cx="7152795" cy="53645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02657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Длительность работы над опытом - 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2  года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Диапазон опыта: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уроки истории и обществознания в 5-11 классах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Задачи: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Выявить роль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подхода в 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курсе изучения истории и обществознания.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2)  Систематизировать и проанализировать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современные технологии, позволяющие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сформировать основные компетентности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ученика.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3)  Применять интерактивные формы работы в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процессе организации  учебной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деятельности.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приёмы и средства: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42910" y="1357298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 компетенции: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57158" y="1643050"/>
            <a:ext cx="8569325" cy="4321175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Общекультурная компетентность.</a:t>
            </a:r>
          </a:p>
          <a:p>
            <a:pPr algn="l"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Социально-трудовая компетентность.</a:t>
            </a:r>
          </a:p>
          <a:p>
            <a:pPr algn="l"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Коммуникативная компетентность.</a:t>
            </a:r>
          </a:p>
          <a:p>
            <a:pPr algn="l"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Личностное самоопределение.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560</Words>
  <Application>Microsoft Office PowerPoint</Application>
  <PresentationFormat>Экран (4:3)</PresentationFormat>
  <Paragraphs>162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Диаграмма</vt:lpstr>
      <vt:lpstr> Презентация педагогического опыта     учителя  истории и обществознания  высшей  категории  МБОУ «Романовская  СОШ Романовского  района»   Ирины  Михайловны  Зубовой, 2018 год</vt:lpstr>
      <vt:lpstr>«Образование должно быть ориентировано на обеспечение самоопределения личности, создание условий для её самореализации».                                                                       Закон РФ                                       «Об образовании»</vt:lpstr>
      <vt:lpstr> Тема:  «Реализация    компетентностного подхода  в курсе истории и обществознания через различные формы работы».</vt:lpstr>
      <vt:lpstr>Слайд 4</vt:lpstr>
      <vt:lpstr>Слайд 5</vt:lpstr>
      <vt:lpstr>      Длительность работы над опытом -                              2  года                   Диапазон опыта:               уроки истории и обществознания в 5-11 классах</vt:lpstr>
      <vt:lpstr>                       Задачи:  1)  Выявить роль компетентностного подхода в          курсе изучения истории и обществознания. 2)  Систематизировать и проанализировать       современные технологии, позволяющие       сформировать основные компетентности        ученика. 3)  Применять интерактивные формы работы в        процессе организации  учебной        деятельности.  </vt:lpstr>
      <vt:lpstr>Методические приёмы и средства:</vt:lpstr>
      <vt:lpstr>Основные  компетенции:</vt:lpstr>
      <vt:lpstr>Основополагающие компетенции:</vt:lpstr>
      <vt:lpstr>Слайд 11</vt:lpstr>
      <vt:lpstr>Слайд 12</vt:lpstr>
      <vt:lpstr>Слайд 13</vt:lpstr>
      <vt:lpstr>Слайд 14</vt:lpstr>
      <vt:lpstr>Слайд 15</vt:lpstr>
      <vt:lpstr>Слайд 16</vt:lpstr>
      <vt:lpstr>Формы  работы:</vt:lpstr>
      <vt:lpstr>Результаты ЕГЭ по истории  за последние 6 лет:</vt:lpstr>
      <vt:lpstr>Результаты ЕГЭ по обществознанию за последние 5 года:</vt:lpstr>
      <vt:lpstr>Слайд 20</vt:lpstr>
      <vt:lpstr>Слайд 21</vt:lpstr>
      <vt:lpstr>Слайд 22</vt:lpstr>
      <vt:lpstr>Слайд 23</vt:lpstr>
      <vt:lpstr>Проблемно-поисковая (исследовательская):</vt:lpstr>
      <vt:lpstr>Исследовательская  работа:</vt:lpstr>
      <vt:lpstr>Слайд 26</vt:lpstr>
      <vt:lpstr>Результаты учебной деятельности по истории и обществознанию за последние 5 лет: </vt:lpstr>
      <vt:lpstr>Слайд 28</vt:lpstr>
      <vt:lpstr>Слайд 29</vt:lpstr>
      <vt:lpstr>     «То,  что  не  ясно, следует           выяснить,         То,  что  трудно  творить,           следует   делать  с  великой         настойчивостью».                                                                            Конфуций                                    (китайский   мудрец)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ПК</cp:lastModifiedBy>
  <cp:revision>80</cp:revision>
  <dcterms:created xsi:type="dcterms:W3CDTF">2012-11-18T08:39:46Z</dcterms:created>
  <dcterms:modified xsi:type="dcterms:W3CDTF">2019-02-25T17:01:47Z</dcterms:modified>
</cp:coreProperties>
</file>